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475" r:id="rId4"/>
    <p:sldMasterId id="2147484495" r:id="rId5"/>
    <p:sldMasterId id="2147484523" r:id="rId6"/>
  </p:sldMasterIdLst>
  <p:notesMasterIdLst>
    <p:notesMasterId r:id="rId39"/>
  </p:notesMasterIdLst>
  <p:handoutMasterIdLst>
    <p:handoutMasterId r:id="rId40"/>
  </p:handoutMasterIdLst>
  <p:sldIdLst>
    <p:sldId id="1673" r:id="rId7"/>
    <p:sldId id="1670" r:id="rId8"/>
    <p:sldId id="1566" r:id="rId9"/>
    <p:sldId id="1504" r:id="rId10"/>
    <p:sldId id="1565" r:id="rId11"/>
    <p:sldId id="1569" r:id="rId12"/>
    <p:sldId id="1570" r:id="rId13"/>
    <p:sldId id="1572" r:id="rId14"/>
    <p:sldId id="1576" r:id="rId15"/>
    <p:sldId id="1573" r:id="rId16"/>
    <p:sldId id="1574" r:id="rId17"/>
    <p:sldId id="1577" r:id="rId18"/>
    <p:sldId id="1578" r:id="rId19"/>
    <p:sldId id="1584" r:id="rId20"/>
    <p:sldId id="1580" r:id="rId21"/>
    <p:sldId id="1663" r:id="rId22"/>
    <p:sldId id="1583" r:id="rId23"/>
    <p:sldId id="1582" r:id="rId24"/>
    <p:sldId id="1610" r:id="rId25"/>
    <p:sldId id="1701" r:id="rId26"/>
    <p:sldId id="1585" r:id="rId27"/>
    <p:sldId id="1634" r:id="rId28"/>
    <p:sldId id="1704" r:id="rId29"/>
    <p:sldId id="1695" r:id="rId30"/>
    <p:sldId id="1675" r:id="rId31"/>
    <p:sldId id="1684" r:id="rId32"/>
    <p:sldId id="1691" r:id="rId33"/>
    <p:sldId id="1696" r:id="rId34"/>
    <p:sldId id="1697" r:id="rId35"/>
    <p:sldId id="1705" r:id="rId36"/>
    <p:sldId id="1702" r:id="rId37"/>
    <p:sldId id="1699" r:id="rId38"/>
  </p:sldIdLst>
  <p:sldSz cx="12436475" cy="6994525"/>
  <p:notesSz cx="7315200" cy="96012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E1C8FB21-FF75-44A0-8090-B2FB240B014B}">
          <p14:sldIdLst>
            <p14:sldId id="1673"/>
            <p14:sldId id="1670"/>
          </p14:sldIdLst>
        </p14:section>
        <p14:section name="TDSP - main" id="{A3B8E4B8-D740-4269-A22A-6713498D0FB1}">
          <p14:sldIdLst>
            <p14:sldId id="1566"/>
            <p14:sldId id="1504"/>
            <p14:sldId id="1565"/>
            <p14:sldId id="1569"/>
            <p14:sldId id="1570"/>
            <p14:sldId id="1572"/>
            <p14:sldId id="1576"/>
            <p14:sldId id="1573"/>
            <p14:sldId id="1574"/>
            <p14:sldId id="1577"/>
            <p14:sldId id="1578"/>
            <p14:sldId id="1584"/>
            <p14:sldId id="1580"/>
            <p14:sldId id="1663"/>
            <p14:sldId id="1583"/>
            <p14:sldId id="1582"/>
            <p14:sldId id="1610"/>
            <p14:sldId id="1701"/>
            <p14:sldId id="1585"/>
            <p14:sldId id="1634"/>
            <p14:sldId id="1704"/>
          </p14:sldIdLst>
        </p14:section>
        <p14:section name="Using TDSP with AML" id="{8960E75B-EF8C-464B-9187-54B76A35742E}">
          <p14:sldIdLst>
            <p14:sldId id="1695"/>
            <p14:sldId id="1675"/>
            <p14:sldId id="1684"/>
            <p14:sldId id="1691"/>
            <p14:sldId id="1696"/>
            <p14:sldId id="1697"/>
            <p14:sldId id="1705"/>
          </p14:sldIdLst>
        </p14:section>
        <p14:section name="Conclusion" id="{C51499CD-8C42-4797-A9AB-58FF857C6422}">
          <p14:sldIdLst>
            <p14:sldId id="1702"/>
            <p14:sldId id="1699"/>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3024" userDrawn="1">
          <p15:clr>
            <a:srgbClr val="A4A3A4"/>
          </p15:clr>
        </p15:guide>
        <p15:guide id="2" pos="2304"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7C10"/>
    <a:srgbClr val="99FF99"/>
    <a:srgbClr val="99FF66"/>
    <a:srgbClr val="66FF99"/>
    <a:srgbClr val="E6E6E6"/>
    <a:srgbClr val="339966"/>
    <a:srgbClr val="008080"/>
    <a:srgbClr val="CCCC00"/>
    <a:srgbClr val="D83B01"/>
    <a:srgbClr val="FF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24343" autoAdjust="0"/>
    <p:restoredTop sz="87624" autoAdjust="0"/>
  </p:normalViewPr>
  <p:slideViewPr>
    <p:cSldViewPr>
      <p:cViewPr varScale="1">
        <p:scale>
          <a:sx n="99" d="100"/>
          <a:sy n="99" d="100"/>
        </p:scale>
        <p:origin x="228" y="102"/>
      </p:cViewPr>
      <p:guideLst/>
    </p:cSldViewPr>
  </p:slideViewPr>
  <p:outlineViewPr>
    <p:cViewPr>
      <p:scale>
        <a:sx n="33" d="100"/>
        <a:sy n="33" d="100"/>
      </p:scale>
      <p:origin x="0" y="-9840"/>
    </p:cViewPr>
  </p:outlineViewPr>
  <p:notesTextViewPr>
    <p:cViewPr>
      <p:scale>
        <a:sx n="3" d="2"/>
        <a:sy n="3" d="2"/>
      </p:scale>
      <p:origin x="0" y="0"/>
    </p:cViewPr>
  </p:notesTextViewPr>
  <p:sorterViewPr>
    <p:cViewPr>
      <p:scale>
        <a:sx n="90" d="100"/>
        <a:sy n="90" d="100"/>
      </p:scale>
      <p:origin x="0" y="-7362"/>
    </p:cViewPr>
  </p:sorterViewPr>
  <p:notesViewPr>
    <p:cSldViewPr showGuides="1">
      <p:cViewPr varScale="1">
        <p:scale>
          <a:sx n="88" d="100"/>
          <a:sy n="88" d="100"/>
        </p:scale>
        <p:origin x="3822" y="84"/>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presProps" Target="pres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handoutMaster" Target="handoutMasters/handoutMaster1.xml"/><Relationship Id="rId45"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4_1">
  <dgm:title val=""/>
  <dgm:desc val=""/>
  <dgm:catLst>
    <dgm:cat type="accent4" pri="11100"/>
  </dgm:catLst>
  <dgm:styleLbl name="node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4">
        <a:shade val="80000"/>
      </a:schemeClr>
    </dgm:linClrLst>
    <dgm:effectClrLst/>
    <dgm:txLinClrLst/>
    <dgm:txFillClrLst/>
    <dgm:txEffectClrLst/>
  </dgm:styleLbl>
  <dgm:styleLbl name="node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f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align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b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dgm:txEffectClrLst/>
  </dgm:styleLbl>
  <dgm:styleLbl name="parChTrans2D2">
    <dgm:fillClrLst meth="repeat">
      <a:schemeClr val="accent4"/>
    </dgm:fillClrLst>
    <dgm:linClrLst meth="repeat">
      <a:schemeClr val="accent4"/>
    </dgm:linClrLst>
    <dgm:effectClrLst/>
    <dgm:txLinClrLst/>
    <dgm:txFillClrLst/>
    <dgm:txEffectClrLst/>
  </dgm:styleLbl>
  <dgm:styleLbl name="parChTrans2D3">
    <dgm:fillClrLst meth="repeat">
      <a:schemeClr val="accent4"/>
    </dgm:fillClrLst>
    <dgm:linClrLst meth="repeat">
      <a:schemeClr val="accent4"/>
    </dgm:linClrLst>
    <dgm:effectClrLst/>
    <dgm:txLinClrLst/>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con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align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trAlignAcc1">
    <dgm:fillClrLst meth="repeat">
      <a:schemeClr val="accent4">
        <a:alpha val="40000"/>
        <a:tint val="40000"/>
      </a:schemeClr>
    </dgm:fillClrLst>
    <dgm:linClrLst meth="repeat">
      <a:schemeClr val="accent4"/>
    </dgm:linClrLst>
    <dgm:effectClrLst/>
    <dgm:txLinClrLst/>
    <dgm:txFillClrLst meth="repeat">
      <a:schemeClr val="dk1"/>
    </dgm:txFillClrLst>
    <dgm:txEffectClrLst/>
  </dgm:styleLbl>
  <dgm:styleLbl name="b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fgAcc0">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2">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3">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4">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B449C4F-8284-4755-AFBF-A6216F86A2F1}" type="doc">
      <dgm:prSet loTypeId="urn:microsoft.com/office/officeart/2005/8/layout/chart3" loCatId="cycle" qsTypeId="urn:microsoft.com/office/officeart/2005/8/quickstyle/simple1" qsCatId="simple" csTypeId="urn:microsoft.com/office/officeart/2005/8/colors/colorful4" csCatId="colorful" phldr="1"/>
      <dgm:spPr/>
    </dgm:pt>
    <dgm:pt modelId="{3247D6E1-8320-49C7-86F5-5ACEDE05DAA4}">
      <dgm:prSet phldrT="[Text]"/>
      <dgm:spPr/>
      <dgm:t>
        <a:bodyPr/>
        <a:lstStyle/>
        <a:p>
          <a:r>
            <a:rPr lang="en-US" dirty="0"/>
            <a:t>Process</a:t>
          </a:r>
        </a:p>
      </dgm:t>
    </dgm:pt>
    <dgm:pt modelId="{930E756B-D5D6-411D-BC46-D22B6342ABF2}" type="parTrans" cxnId="{5F29B278-CAD6-46F3-BF89-038C8CFFD7D7}">
      <dgm:prSet/>
      <dgm:spPr/>
      <dgm:t>
        <a:bodyPr/>
        <a:lstStyle/>
        <a:p>
          <a:endParaRPr lang="en-US"/>
        </a:p>
      </dgm:t>
    </dgm:pt>
    <dgm:pt modelId="{CDBA75CD-82CE-4456-9A4E-80EBB589F3C2}" type="sibTrans" cxnId="{5F29B278-CAD6-46F3-BF89-038C8CFFD7D7}">
      <dgm:prSet/>
      <dgm:spPr/>
      <dgm:t>
        <a:bodyPr/>
        <a:lstStyle/>
        <a:p>
          <a:endParaRPr lang="en-US"/>
        </a:p>
      </dgm:t>
    </dgm:pt>
    <dgm:pt modelId="{176E799F-F598-4719-BED5-479F6B8CF59D}">
      <dgm:prSet phldrT="[Text]"/>
      <dgm:spPr/>
      <dgm:t>
        <a:bodyPr/>
        <a:lstStyle/>
        <a:p>
          <a:r>
            <a:rPr lang="en-US" dirty="0"/>
            <a:t>Tools (</a:t>
          </a:r>
          <a:r>
            <a:rPr lang="en-US" dirty="0" err="1"/>
            <a:t>algos</a:t>
          </a:r>
          <a:r>
            <a:rPr lang="en-US" dirty="0"/>
            <a:t>, IDEs, workbench)</a:t>
          </a:r>
        </a:p>
      </dgm:t>
    </dgm:pt>
    <dgm:pt modelId="{24666467-9031-49E3-AD9F-0910E3BCFBE1}" type="parTrans" cxnId="{84238A4A-0232-4332-BF3D-64FA4D7EEF5A}">
      <dgm:prSet/>
      <dgm:spPr/>
      <dgm:t>
        <a:bodyPr/>
        <a:lstStyle/>
        <a:p>
          <a:endParaRPr lang="en-US"/>
        </a:p>
      </dgm:t>
    </dgm:pt>
    <dgm:pt modelId="{BB3B99E7-1525-4990-B5FD-BD19D8F3EA3D}" type="sibTrans" cxnId="{84238A4A-0232-4332-BF3D-64FA4D7EEF5A}">
      <dgm:prSet/>
      <dgm:spPr/>
      <dgm:t>
        <a:bodyPr/>
        <a:lstStyle/>
        <a:p>
          <a:endParaRPr lang="en-US"/>
        </a:p>
      </dgm:t>
    </dgm:pt>
    <dgm:pt modelId="{03F82801-1A3A-4B76-B817-5AFF5B29342B}">
      <dgm:prSet phldrT="[Text]"/>
      <dgm:spPr/>
      <dgm:t>
        <a:bodyPr/>
        <a:lstStyle/>
        <a:p>
          <a:r>
            <a:rPr lang="en-US" dirty="0"/>
            <a:t>Platform (compute, storage, ...)</a:t>
          </a:r>
        </a:p>
      </dgm:t>
    </dgm:pt>
    <dgm:pt modelId="{4389008B-06F0-4649-A57F-5665EE1C3AB1}" type="parTrans" cxnId="{D8C66947-9127-49A7-9C76-F593557004AB}">
      <dgm:prSet/>
      <dgm:spPr/>
      <dgm:t>
        <a:bodyPr/>
        <a:lstStyle/>
        <a:p>
          <a:endParaRPr lang="en-US"/>
        </a:p>
      </dgm:t>
    </dgm:pt>
    <dgm:pt modelId="{E701C894-6E88-4407-8FDD-655D3C184F60}" type="sibTrans" cxnId="{D8C66947-9127-49A7-9C76-F593557004AB}">
      <dgm:prSet/>
      <dgm:spPr/>
      <dgm:t>
        <a:bodyPr/>
        <a:lstStyle/>
        <a:p>
          <a:endParaRPr lang="en-US"/>
        </a:p>
      </dgm:t>
    </dgm:pt>
    <dgm:pt modelId="{CA937DCF-456D-44BD-BCD4-37D41DE3C555}" type="pres">
      <dgm:prSet presAssocID="{DB449C4F-8284-4755-AFBF-A6216F86A2F1}" presName="compositeShape" presStyleCnt="0">
        <dgm:presLayoutVars>
          <dgm:chMax val="7"/>
          <dgm:dir/>
          <dgm:resizeHandles val="exact"/>
        </dgm:presLayoutVars>
      </dgm:prSet>
      <dgm:spPr/>
    </dgm:pt>
    <dgm:pt modelId="{B137AC2A-FEA4-4BF4-9CB8-80BD81C8F974}" type="pres">
      <dgm:prSet presAssocID="{DB449C4F-8284-4755-AFBF-A6216F86A2F1}" presName="wedge1" presStyleLbl="node1" presStyleIdx="0" presStyleCnt="3" custLinFactNeighborX="489" custLinFactNeighborY="170"/>
      <dgm:spPr/>
    </dgm:pt>
    <dgm:pt modelId="{CC554FC4-8B1C-4038-841B-373240AA70D7}" type="pres">
      <dgm:prSet presAssocID="{DB449C4F-8284-4755-AFBF-A6216F86A2F1}" presName="wedge1Tx" presStyleLbl="node1" presStyleIdx="0" presStyleCnt="3">
        <dgm:presLayoutVars>
          <dgm:chMax val="0"/>
          <dgm:chPref val="0"/>
          <dgm:bulletEnabled val="1"/>
        </dgm:presLayoutVars>
      </dgm:prSet>
      <dgm:spPr/>
    </dgm:pt>
    <dgm:pt modelId="{F6ED2263-C625-43D7-B47A-FC04E8A76877}" type="pres">
      <dgm:prSet presAssocID="{DB449C4F-8284-4755-AFBF-A6216F86A2F1}" presName="wedge2" presStyleLbl="node1" presStyleIdx="1" presStyleCnt="3"/>
      <dgm:spPr/>
    </dgm:pt>
    <dgm:pt modelId="{A237F50F-176A-44C8-9F5A-FBB71BEF8464}" type="pres">
      <dgm:prSet presAssocID="{DB449C4F-8284-4755-AFBF-A6216F86A2F1}" presName="wedge2Tx" presStyleLbl="node1" presStyleIdx="1" presStyleCnt="3">
        <dgm:presLayoutVars>
          <dgm:chMax val="0"/>
          <dgm:chPref val="0"/>
          <dgm:bulletEnabled val="1"/>
        </dgm:presLayoutVars>
      </dgm:prSet>
      <dgm:spPr/>
    </dgm:pt>
    <dgm:pt modelId="{7CDA394A-3733-4484-A137-E3868D695785}" type="pres">
      <dgm:prSet presAssocID="{DB449C4F-8284-4755-AFBF-A6216F86A2F1}" presName="wedge3" presStyleLbl="node1" presStyleIdx="2" presStyleCnt="3"/>
      <dgm:spPr/>
    </dgm:pt>
    <dgm:pt modelId="{88A9AE55-CFF4-471F-BEAA-4F6070993896}" type="pres">
      <dgm:prSet presAssocID="{DB449C4F-8284-4755-AFBF-A6216F86A2F1}" presName="wedge3Tx" presStyleLbl="node1" presStyleIdx="2" presStyleCnt="3">
        <dgm:presLayoutVars>
          <dgm:chMax val="0"/>
          <dgm:chPref val="0"/>
          <dgm:bulletEnabled val="1"/>
        </dgm:presLayoutVars>
      </dgm:prSet>
      <dgm:spPr/>
    </dgm:pt>
  </dgm:ptLst>
  <dgm:cxnLst>
    <dgm:cxn modelId="{9F318703-AFED-4EF0-A6AB-8085DDD73A2F}" type="presOf" srcId="{DB449C4F-8284-4755-AFBF-A6216F86A2F1}" destId="{CA937DCF-456D-44BD-BCD4-37D41DE3C555}" srcOrd="0" destOrd="0" presId="urn:microsoft.com/office/officeart/2005/8/layout/chart3"/>
    <dgm:cxn modelId="{2530EC15-575D-4319-BE89-AEBA5339F015}" type="presOf" srcId="{3247D6E1-8320-49C7-86F5-5ACEDE05DAA4}" destId="{B137AC2A-FEA4-4BF4-9CB8-80BD81C8F974}" srcOrd="0" destOrd="0" presId="urn:microsoft.com/office/officeart/2005/8/layout/chart3"/>
    <dgm:cxn modelId="{251E1C3A-CFAF-4D32-B55D-5100B01C454A}" type="presOf" srcId="{176E799F-F598-4719-BED5-479F6B8CF59D}" destId="{A237F50F-176A-44C8-9F5A-FBB71BEF8464}" srcOrd="1" destOrd="0" presId="urn:microsoft.com/office/officeart/2005/8/layout/chart3"/>
    <dgm:cxn modelId="{D8C66947-9127-49A7-9C76-F593557004AB}" srcId="{DB449C4F-8284-4755-AFBF-A6216F86A2F1}" destId="{03F82801-1A3A-4B76-B817-5AFF5B29342B}" srcOrd="2" destOrd="0" parTransId="{4389008B-06F0-4649-A57F-5665EE1C3AB1}" sibTransId="{E701C894-6E88-4407-8FDD-655D3C184F60}"/>
    <dgm:cxn modelId="{BDAB7548-95CB-4834-A579-08A758C6142E}" type="presOf" srcId="{3247D6E1-8320-49C7-86F5-5ACEDE05DAA4}" destId="{CC554FC4-8B1C-4038-841B-373240AA70D7}" srcOrd="1" destOrd="0" presId="urn:microsoft.com/office/officeart/2005/8/layout/chart3"/>
    <dgm:cxn modelId="{84238A4A-0232-4332-BF3D-64FA4D7EEF5A}" srcId="{DB449C4F-8284-4755-AFBF-A6216F86A2F1}" destId="{176E799F-F598-4719-BED5-479F6B8CF59D}" srcOrd="1" destOrd="0" parTransId="{24666467-9031-49E3-AD9F-0910E3BCFBE1}" sibTransId="{BB3B99E7-1525-4990-B5FD-BD19D8F3EA3D}"/>
    <dgm:cxn modelId="{5F29B278-CAD6-46F3-BF89-038C8CFFD7D7}" srcId="{DB449C4F-8284-4755-AFBF-A6216F86A2F1}" destId="{3247D6E1-8320-49C7-86F5-5ACEDE05DAA4}" srcOrd="0" destOrd="0" parTransId="{930E756B-D5D6-411D-BC46-D22B6342ABF2}" sibTransId="{CDBA75CD-82CE-4456-9A4E-80EBB589F3C2}"/>
    <dgm:cxn modelId="{2C49507A-0B0B-4908-B2CB-9E13B0F370E9}" type="presOf" srcId="{176E799F-F598-4719-BED5-479F6B8CF59D}" destId="{F6ED2263-C625-43D7-B47A-FC04E8A76877}" srcOrd="0" destOrd="0" presId="urn:microsoft.com/office/officeart/2005/8/layout/chart3"/>
    <dgm:cxn modelId="{E5386B89-3303-41FD-A5B8-19367873E599}" type="presOf" srcId="{03F82801-1A3A-4B76-B817-5AFF5B29342B}" destId="{7CDA394A-3733-4484-A137-E3868D695785}" srcOrd="0" destOrd="0" presId="urn:microsoft.com/office/officeart/2005/8/layout/chart3"/>
    <dgm:cxn modelId="{847CE9B5-25C3-48C7-9873-A8DB4A15EBFF}" type="presOf" srcId="{03F82801-1A3A-4B76-B817-5AFF5B29342B}" destId="{88A9AE55-CFF4-471F-BEAA-4F6070993896}" srcOrd="1" destOrd="0" presId="urn:microsoft.com/office/officeart/2005/8/layout/chart3"/>
    <dgm:cxn modelId="{285E7F7A-FF0F-4421-A60D-9621B6B0A645}" type="presParOf" srcId="{CA937DCF-456D-44BD-BCD4-37D41DE3C555}" destId="{B137AC2A-FEA4-4BF4-9CB8-80BD81C8F974}" srcOrd="0" destOrd="0" presId="urn:microsoft.com/office/officeart/2005/8/layout/chart3"/>
    <dgm:cxn modelId="{5A6014A9-BC80-44A8-A9D8-85E59C38E176}" type="presParOf" srcId="{CA937DCF-456D-44BD-BCD4-37D41DE3C555}" destId="{CC554FC4-8B1C-4038-841B-373240AA70D7}" srcOrd="1" destOrd="0" presId="urn:microsoft.com/office/officeart/2005/8/layout/chart3"/>
    <dgm:cxn modelId="{A20DC717-566D-4B84-9F56-7C96A5126A39}" type="presParOf" srcId="{CA937DCF-456D-44BD-BCD4-37D41DE3C555}" destId="{F6ED2263-C625-43D7-B47A-FC04E8A76877}" srcOrd="2" destOrd="0" presId="urn:microsoft.com/office/officeart/2005/8/layout/chart3"/>
    <dgm:cxn modelId="{E68904FF-9A6A-4AB5-8509-526CA8A55648}" type="presParOf" srcId="{CA937DCF-456D-44BD-BCD4-37D41DE3C555}" destId="{A237F50F-176A-44C8-9F5A-FBB71BEF8464}" srcOrd="3" destOrd="0" presId="urn:microsoft.com/office/officeart/2005/8/layout/chart3"/>
    <dgm:cxn modelId="{954D5C86-3A98-4D47-ADC2-99D5456D255D}" type="presParOf" srcId="{CA937DCF-456D-44BD-BCD4-37D41DE3C555}" destId="{7CDA394A-3733-4484-A137-E3868D695785}" srcOrd="4" destOrd="0" presId="urn:microsoft.com/office/officeart/2005/8/layout/chart3"/>
    <dgm:cxn modelId="{E62C27D5-5997-4F1B-9B36-B557FD205FCE}" type="presParOf" srcId="{CA937DCF-456D-44BD-BCD4-37D41DE3C555}" destId="{88A9AE55-CFF4-471F-BEAA-4F6070993896}" srcOrd="5" destOrd="0" presId="urn:microsoft.com/office/officeart/2005/8/layout/char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29683E4-30B9-4799-99F0-2750B3B58B72}" type="doc">
      <dgm:prSet loTypeId="urn:microsoft.com/office/officeart/2005/8/layout/cycle6" loCatId="relationship" qsTypeId="urn:microsoft.com/office/officeart/2005/8/quickstyle/simple1" qsCatId="simple" csTypeId="urn:microsoft.com/office/officeart/2005/8/colors/accent5_2" csCatId="accent5" phldr="1"/>
      <dgm:spPr/>
      <dgm:t>
        <a:bodyPr/>
        <a:lstStyle/>
        <a:p>
          <a:endParaRPr lang="en-US"/>
        </a:p>
      </dgm:t>
    </dgm:pt>
    <dgm:pt modelId="{C1DFCF51-9327-4C84-8F11-5346C683D5F9}">
      <dgm:prSet phldrT="[Text]" custT="1"/>
      <dgm:spPr/>
      <dgm:t>
        <a:bodyPr/>
        <a:lstStyle/>
        <a:p>
          <a:r>
            <a:rPr lang="en-US" sz="1400" dirty="0">
              <a:solidFill>
                <a:schemeClr val="bg1">
                  <a:lumMod val="50000"/>
                </a:schemeClr>
              </a:solidFill>
            </a:rPr>
            <a:t>Business Understanding</a:t>
          </a:r>
        </a:p>
      </dgm:t>
    </dgm:pt>
    <dgm:pt modelId="{C83162B9-14B1-4024-A5D2-EF01AA875B1D}" type="parTrans" cxnId="{AF8A6A14-6AD3-4029-B2EC-66CFA5763CFE}">
      <dgm:prSet/>
      <dgm:spPr/>
      <dgm:t>
        <a:bodyPr/>
        <a:lstStyle/>
        <a:p>
          <a:endParaRPr lang="en-US" sz="1400">
            <a:solidFill>
              <a:schemeClr val="bg1">
                <a:lumMod val="50000"/>
              </a:schemeClr>
            </a:solidFill>
          </a:endParaRPr>
        </a:p>
      </dgm:t>
    </dgm:pt>
    <dgm:pt modelId="{C8294B10-A3BE-4831-BBF2-50C7EC74AAEE}" type="sibTrans" cxnId="{AF8A6A14-6AD3-4029-B2EC-66CFA5763CFE}">
      <dgm:prSet/>
      <dgm:spPr/>
      <dgm:t>
        <a:bodyPr/>
        <a:lstStyle/>
        <a:p>
          <a:endParaRPr lang="en-US" sz="1400">
            <a:solidFill>
              <a:schemeClr val="bg1">
                <a:lumMod val="50000"/>
              </a:schemeClr>
            </a:solidFill>
          </a:endParaRPr>
        </a:p>
      </dgm:t>
    </dgm:pt>
    <dgm:pt modelId="{AB609B9B-A4D3-4C99-8084-CD21B31F94CD}">
      <dgm:prSet phldrT="[Text]" custT="1"/>
      <dgm:spPr/>
      <dgm:t>
        <a:bodyPr/>
        <a:lstStyle/>
        <a:p>
          <a:r>
            <a:rPr lang="en-US" sz="1400" dirty="0">
              <a:solidFill>
                <a:schemeClr val="bg1">
                  <a:lumMod val="50000"/>
                </a:schemeClr>
              </a:solidFill>
            </a:rPr>
            <a:t>Data acquisition &amp; understanding</a:t>
          </a:r>
        </a:p>
      </dgm:t>
    </dgm:pt>
    <dgm:pt modelId="{86F64976-AC68-40DA-9914-F4CF0AC0A8A7}" type="parTrans" cxnId="{D2EF4AAE-38F3-4E5D-A7A0-EFF2CFBC9003}">
      <dgm:prSet/>
      <dgm:spPr/>
      <dgm:t>
        <a:bodyPr/>
        <a:lstStyle/>
        <a:p>
          <a:endParaRPr lang="en-US" sz="1400">
            <a:solidFill>
              <a:schemeClr val="bg1">
                <a:lumMod val="50000"/>
              </a:schemeClr>
            </a:solidFill>
          </a:endParaRPr>
        </a:p>
      </dgm:t>
    </dgm:pt>
    <dgm:pt modelId="{D1A4760E-3BE8-453A-A34C-B6562E8138D8}" type="sibTrans" cxnId="{D2EF4AAE-38F3-4E5D-A7A0-EFF2CFBC9003}">
      <dgm:prSet/>
      <dgm:spPr/>
      <dgm:t>
        <a:bodyPr/>
        <a:lstStyle/>
        <a:p>
          <a:endParaRPr lang="en-US" sz="1400">
            <a:solidFill>
              <a:schemeClr val="bg1">
                <a:lumMod val="50000"/>
              </a:schemeClr>
            </a:solidFill>
          </a:endParaRPr>
        </a:p>
      </dgm:t>
    </dgm:pt>
    <dgm:pt modelId="{BF38FE4D-4EC1-478D-BFE4-180E749B2328}">
      <dgm:prSet phldrT="[Text]" custT="1"/>
      <dgm:spPr/>
      <dgm:t>
        <a:bodyPr/>
        <a:lstStyle/>
        <a:p>
          <a:r>
            <a:rPr lang="en-US" sz="1400" dirty="0">
              <a:solidFill>
                <a:schemeClr val="bg1">
                  <a:lumMod val="50000"/>
                </a:schemeClr>
              </a:solidFill>
            </a:rPr>
            <a:t>Modeling</a:t>
          </a:r>
        </a:p>
        <a:p>
          <a:r>
            <a:rPr lang="en-US" sz="1400" dirty="0">
              <a:solidFill>
                <a:schemeClr val="bg1">
                  <a:lumMod val="50000"/>
                </a:schemeClr>
              </a:solidFill>
            </a:rPr>
            <a:t>(ML/AI)</a:t>
          </a:r>
        </a:p>
      </dgm:t>
    </dgm:pt>
    <dgm:pt modelId="{3F52495B-D424-40C1-900B-9B0F5FE9A338}" type="parTrans" cxnId="{0A4264AF-BAAB-40F7-BEC3-D17F50D251AE}">
      <dgm:prSet/>
      <dgm:spPr/>
      <dgm:t>
        <a:bodyPr/>
        <a:lstStyle/>
        <a:p>
          <a:endParaRPr lang="en-US" sz="1400">
            <a:solidFill>
              <a:schemeClr val="bg1">
                <a:lumMod val="50000"/>
              </a:schemeClr>
            </a:solidFill>
          </a:endParaRPr>
        </a:p>
      </dgm:t>
    </dgm:pt>
    <dgm:pt modelId="{23E63E89-9B75-4918-81FA-C69E61F687E5}" type="sibTrans" cxnId="{0A4264AF-BAAB-40F7-BEC3-D17F50D251AE}">
      <dgm:prSet/>
      <dgm:spPr/>
      <dgm:t>
        <a:bodyPr/>
        <a:lstStyle/>
        <a:p>
          <a:endParaRPr lang="en-US" sz="1400">
            <a:solidFill>
              <a:schemeClr val="bg1">
                <a:lumMod val="50000"/>
              </a:schemeClr>
            </a:solidFill>
          </a:endParaRPr>
        </a:p>
      </dgm:t>
    </dgm:pt>
    <dgm:pt modelId="{47680EFC-4C47-4CBD-9341-3BADF8FF4F41}">
      <dgm:prSet phldrT="[Text]" custT="1"/>
      <dgm:spPr/>
      <dgm:t>
        <a:bodyPr/>
        <a:lstStyle/>
        <a:p>
          <a:r>
            <a:rPr lang="en-US" sz="1400" dirty="0">
              <a:solidFill>
                <a:schemeClr val="bg1">
                  <a:lumMod val="50000"/>
                </a:schemeClr>
              </a:solidFill>
            </a:rPr>
            <a:t>Deployment</a:t>
          </a:r>
        </a:p>
      </dgm:t>
    </dgm:pt>
    <dgm:pt modelId="{8DBBAA84-73AC-4B1D-A5ED-BCB0A6AE9792}" type="parTrans" cxnId="{A70A8282-60C5-4A51-82C8-C87849DC4B40}">
      <dgm:prSet/>
      <dgm:spPr/>
      <dgm:t>
        <a:bodyPr/>
        <a:lstStyle/>
        <a:p>
          <a:endParaRPr lang="en-US" sz="1400">
            <a:solidFill>
              <a:schemeClr val="bg1">
                <a:lumMod val="50000"/>
              </a:schemeClr>
            </a:solidFill>
          </a:endParaRPr>
        </a:p>
      </dgm:t>
    </dgm:pt>
    <dgm:pt modelId="{1B8001B9-8162-4C23-ADE6-CA7357934899}" type="sibTrans" cxnId="{A70A8282-60C5-4A51-82C8-C87849DC4B40}">
      <dgm:prSet/>
      <dgm:spPr/>
      <dgm:t>
        <a:bodyPr/>
        <a:lstStyle/>
        <a:p>
          <a:endParaRPr lang="en-US" sz="1400">
            <a:solidFill>
              <a:schemeClr val="bg1">
                <a:lumMod val="50000"/>
              </a:schemeClr>
            </a:solidFill>
          </a:endParaRPr>
        </a:p>
      </dgm:t>
    </dgm:pt>
    <dgm:pt modelId="{D82E22BA-2E51-4ADE-82CB-264EC338CF3F}" type="pres">
      <dgm:prSet presAssocID="{029683E4-30B9-4799-99F0-2750B3B58B72}" presName="cycle" presStyleCnt="0">
        <dgm:presLayoutVars>
          <dgm:dir/>
          <dgm:resizeHandles val="exact"/>
        </dgm:presLayoutVars>
      </dgm:prSet>
      <dgm:spPr/>
    </dgm:pt>
    <dgm:pt modelId="{B98F608B-50F4-4EA3-BAB1-F5E1B02AF07F}" type="pres">
      <dgm:prSet presAssocID="{C1DFCF51-9327-4C84-8F11-5346C683D5F9}" presName="node" presStyleLbl="node1" presStyleIdx="0" presStyleCnt="4">
        <dgm:presLayoutVars>
          <dgm:bulletEnabled val="1"/>
        </dgm:presLayoutVars>
      </dgm:prSet>
      <dgm:spPr/>
    </dgm:pt>
    <dgm:pt modelId="{475A5917-15DA-4CB8-A9A3-7CAC47B5620D}" type="pres">
      <dgm:prSet presAssocID="{C1DFCF51-9327-4C84-8F11-5346C683D5F9}" presName="spNode" presStyleCnt="0"/>
      <dgm:spPr/>
    </dgm:pt>
    <dgm:pt modelId="{C24DDF2D-6353-41E1-9720-2A38C38A9C92}" type="pres">
      <dgm:prSet presAssocID="{C8294B10-A3BE-4831-BBF2-50C7EC74AAEE}" presName="sibTrans" presStyleLbl="sibTrans1D1" presStyleIdx="0" presStyleCnt="4"/>
      <dgm:spPr/>
    </dgm:pt>
    <dgm:pt modelId="{6A7BE246-D724-4885-A62B-142F390AA69E}" type="pres">
      <dgm:prSet presAssocID="{AB609B9B-A4D3-4C99-8084-CD21B31F94CD}" presName="node" presStyleLbl="node1" presStyleIdx="1" presStyleCnt="4">
        <dgm:presLayoutVars>
          <dgm:bulletEnabled val="1"/>
        </dgm:presLayoutVars>
      </dgm:prSet>
      <dgm:spPr/>
    </dgm:pt>
    <dgm:pt modelId="{38F67BBF-E032-41F2-9D00-6F2143819530}" type="pres">
      <dgm:prSet presAssocID="{AB609B9B-A4D3-4C99-8084-CD21B31F94CD}" presName="spNode" presStyleCnt="0"/>
      <dgm:spPr/>
    </dgm:pt>
    <dgm:pt modelId="{668A3D7F-7214-434A-B2C9-FDED4948EB42}" type="pres">
      <dgm:prSet presAssocID="{D1A4760E-3BE8-453A-A34C-B6562E8138D8}" presName="sibTrans" presStyleLbl="sibTrans1D1" presStyleIdx="1" presStyleCnt="4"/>
      <dgm:spPr/>
    </dgm:pt>
    <dgm:pt modelId="{28AC4B16-BB39-4936-8D6F-8BE47804C963}" type="pres">
      <dgm:prSet presAssocID="{BF38FE4D-4EC1-478D-BFE4-180E749B2328}" presName="node" presStyleLbl="node1" presStyleIdx="2" presStyleCnt="4">
        <dgm:presLayoutVars>
          <dgm:bulletEnabled val="1"/>
        </dgm:presLayoutVars>
      </dgm:prSet>
      <dgm:spPr/>
    </dgm:pt>
    <dgm:pt modelId="{6DF20766-0510-4E1E-A13A-B9F03446559D}" type="pres">
      <dgm:prSet presAssocID="{BF38FE4D-4EC1-478D-BFE4-180E749B2328}" presName="spNode" presStyleCnt="0"/>
      <dgm:spPr/>
    </dgm:pt>
    <dgm:pt modelId="{9DBD682A-49F0-4245-B5A6-88D5CE00901F}" type="pres">
      <dgm:prSet presAssocID="{23E63E89-9B75-4918-81FA-C69E61F687E5}" presName="sibTrans" presStyleLbl="sibTrans1D1" presStyleIdx="2" presStyleCnt="4"/>
      <dgm:spPr/>
    </dgm:pt>
    <dgm:pt modelId="{C107D199-D0EF-485D-B65F-3FEFD45CD6CC}" type="pres">
      <dgm:prSet presAssocID="{47680EFC-4C47-4CBD-9341-3BADF8FF4F41}" presName="node" presStyleLbl="node1" presStyleIdx="3" presStyleCnt="4" custRadScaleRad="103266" custRadScaleInc="8356">
        <dgm:presLayoutVars>
          <dgm:bulletEnabled val="1"/>
        </dgm:presLayoutVars>
      </dgm:prSet>
      <dgm:spPr/>
    </dgm:pt>
    <dgm:pt modelId="{3DB5FBF6-5DC1-45F5-9A89-73C944E362B3}" type="pres">
      <dgm:prSet presAssocID="{47680EFC-4C47-4CBD-9341-3BADF8FF4F41}" presName="spNode" presStyleCnt="0"/>
      <dgm:spPr/>
    </dgm:pt>
    <dgm:pt modelId="{E1DD1328-5C84-4D1F-A050-8DD8E4FDA51F}" type="pres">
      <dgm:prSet presAssocID="{1B8001B9-8162-4C23-ADE6-CA7357934899}" presName="sibTrans" presStyleLbl="sibTrans1D1" presStyleIdx="3" presStyleCnt="4"/>
      <dgm:spPr/>
    </dgm:pt>
  </dgm:ptLst>
  <dgm:cxnLst>
    <dgm:cxn modelId="{AF8A6A14-6AD3-4029-B2EC-66CFA5763CFE}" srcId="{029683E4-30B9-4799-99F0-2750B3B58B72}" destId="{C1DFCF51-9327-4C84-8F11-5346C683D5F9}" srcOrd="0" destOrd="0" parTransId="{C83162B9-14B1-4024-A5D2-EF01AA875B1D}" sibTransId="{C8294B10-A3BE-4831-BBF2-50C7EC74AAEE}"/>
    <dgm:cxn modelId="{5C437425-322C-4DEA-A171-AF50DCA2E03B}" type="presOf" srcId="{47680EFC-4C47-4CBD-9341-3BADF8FF4F41}" destId="{C107D199-D0EF-485D-B65F-3FEFD45CD6CC}" srcOrd="0" destOrd="0" presId="urn:microsoft.com/office/officeart/2005/8/layout/cycle6"/>
    <dgm:cxn modelId="{A4D07430-3874-4678-A6E1-94802E57F02D}" type="presOf" srcId="{C8294B10-A3BE-4831-BBF2-50C7EC74AAEE}" destId="{C24DDF2D-6353-41E1-9720-2A38C38A9C92}" srcOrd="0" destOrd="0" presId="urn:microsoft.com/office/officeart/2005/8/layout/cycle6"/>
    <dgm:cxn modelId="{E2B91F71-D4F2-41E8-AC66-A1D7886474DF}" type="presOf" srcId="{23E63E89-9B75-4918-81FA-C69E61F687E5}" destId="{9DBD682A-49F0-4245-B5A6-88D5CE00901F}" srcOrd="0" destOrd="0" presId="urn:microsoft.com/office/officeart/2005/8/layout/cycle6"/>
    <dgm:cxn modelId="{A70A8282-60C5-4A51-82C8-C87849DC4B40}" srcId="{029683E4-30B9-4799-99F0-2750B3B58B72}" destId="{47680EFC-4C47-4CBD-9341-3BADF8FF4F41}" srcOrd="3" destOrd="0" parTransId="{8DBBAA84-73AC-4B1D-A5ED-BCB0A6AE9792}" sibTransId="{1B8001B9-8162-4C23-ADE6-CA7357934899}"/>
    <dgm:cxn modelId="{7ED88D8F-31DE-409E-B310-B34F934C349E}" type="presOf" srcId="{AB609B9B-A4D3-4C99-8084-CD21B31F94CD}" destId="{6A7BE246-D724-4885-A62B-142F390AA69E}" srcOrd="0" destOrd="0" presId="urn:microsoft.com/office/officeart/2005/8/layout/cycle6"/>
    <dgm:cxn modelId="{EB18BAA6-D2CC-4248-A507-4D1F08327037}" type="presOf" srcId="{029683E4-30B9-4799-99F0-2750B3B58B72}" destId="{D82E22BA-2E51-4ADE-82CB-264EC338CF3F}" srcOrd="0" destOrd="0" presId="urn:microsoft.com/office/officeart/2005/8/layout/cycle6"/>
    <dgm:cxn modelId="{D2EF4AAE-38F3-4E5D-A7A0-EFF2CFBC9003}" srcId="{029683E4-30B9-4799-99F0-2750B3B58B72}" destId="{AB609B9B-A4D3-4C99-8084-CD21B31F94CD}" srcOrd="1" destOrd="0" parTransId="{86F64976-AC68-40DA-9914-F4CF0AC0A8A7}" sibTransId="{D1A4760E-3BE8-453A-A34C-B6562E8138D8}"/>
    <dgm:cxn modelId="{0A4264AF-BAAB-40F7-BEC3-D17F50D251AE}" srcId="{029683E4-30B9-4799-99F0-2750B3B58B72}" destId="{BF38FE4D-4EC1-478D-BFE4-180E749B2328}" srcOrd="2" destOrd="0" parTransId="{3F52495B-D424-40C1-900B-9B0F5FE9A338}" sibTransId="{23E63E89-9B75-4918-81FA-C69E61F687E5}"/>
    <dgm:cxn modelId="{45B5AAE3-86E8-4466-939E-E2A13088607D}" type="presOf" srcId="{C1DFCF51-9327-4C84-8F11-5346C683D5F9}" destId="{B98F608B-50F4-4EA3-BAB1-F5E1B02AF07F}" srcOrd="0" destOrd="0" presId="urn:microsoft.com/office/officeart/2005/8/layout/cycle6"/>
    <dgm:cxn modelId="{9FC908E5-8FF2-40A5-9022-CDD629F2C129}" type="presOf" srcId="{D1A4760E-3BE8-453A-A34C-B6562E8138D8}" destId="{668A3D7F-7214-434A-B2C9-FDED4948EB42}" srcOrd="0" destOrd="0" presId="urn:microsoft.com/office/officeart/2005/8/layout/cycle6"/>
    <dgm:cxn modelId="{F90DFAEF-3135-4A63-BE0E-5B31472FC308}" type="presOf" srcId="{BF38FE4D-4EC1-478D-BFE4-180E749B2328}" destId="{28AC4B16-BB39-4936-8D6F-8BE47804C963}" srcOrd="0" destOrd="0" presId="urn:microsoft.com/office/officeart/2005/8/layout/cycle6"/>
    <dgm:cxn modelId="{5F2D10F0-FF7C-42CE-B050-7C12BB4F1C29}" type="presOf" srcId="{1B8001B9-8162-4C23-ADE6-CA7357934899}" destId="{E1DD1328-5C84-4D1F-A050-8DD8E4FDA51F}" srcOrd="0" destOrd="0" presId="urn:microsoft.com/office/officeart/2005/8/layout/cycle6"/>
    <dgm:cxn modelId="{8734B0D8-4BCE-4DDC-A053-39B1386D38BF}" type="presParOf" srcId="{D82E22BA-2E51-4ADE-82CB-264EC338CF3F}" destId="{B98F608B-50F4-4EA3-BAB1-F5E1B02AF07F}" srcOrd="0" destOrd="0" presId="urn:microsoft.com/office/officeart/2005/8/layout/cycle6"/>
    <dgm:cxn modelId="{9EA3811F-65D5-4B38-9863-BEA3E8CC5C91}" type="presParOf" srcId="{D82E22BA-2E51-4ADE-82CB-264EC338CF3F}" destId="{475A5917-15DA-4CB8-A9A3-7CAC47B5620D}" srcOrd="1" destOrd="0" presId="urn:microsoft.com/office/officeart/2005/8/layout/cycle6"/>
    <dgm:cxn modelId="{4A2310D7-B62B-4676-912A-A8E25E57A0A2}" type="presParOf" srcId="{D82E22BA-2E51-4ADE-82CB-264EC338CF3F}" destId="{C24DDF2D-6353-41E1-9720-2A38C38A9C92}" srcOrd="2" destOrd="0" presId="urn:microsoft.com/office/officeart/2005/8/layout/cycle6"/>
    <dgm:cxn modelId="{278FBF14-F083-42E3-BDAA-C4B3529F7274}" type="presParOf" srcId="{D82E22BA-2E51-4ADE-82CB-264EC338CF3F}" destId="{6A7BE246-D724-4885-A62B-142F390AA69E}" srcOrd="3" destOrd="0" presId="urn:microsoft.com/office/officeart/2005/8/layout/cycle6"/>
    <dgm:cxn modelId="{D49445B0-E263-42C3-818B-3557C9BA4F36}" type="presParOf" srcId="{D82E22BA-2E51-4ADE-82CB-264EC338CF3F}" destId="{38F67BBF-E032-41F2-9D00-6F2143819530}" srcOrd="4" destOrd="0" presId="urn:microsoft.com/office/officeart/2005/8/layout/cycle6"/>
    <dgm:cxn modelId="{412D7C84-928D-4B5D-893D-73FBCBF16302}" type="presParOf" srcId="{D82E22BA-2E51-4ADE-82CB-264EC338CF3F}" destId="{668A3D7F-7214-434A-B2C9-FDED4948EB42}" srcOrd="5" destOrd="0" presId="urn:microsoft.com/office/officeart/2005/8/layout/cycle6"/>
    <dgm:cxn modelId="{3E77ED3D-F9BA-4EC6-A420-E4C810EDA999}" type="presParOf" srcId="{D82E22BA-2E51-4ADE-82CB-264EC338CF3F}" destId="{28AC4B16-BB39-4936-8D6F-8BE47804C963}" srcOrd="6" destOrd="0" presId="urn:microsoft.com/office/officeart/2005/8/layout/cycle6"/>
    <dgm:cxn modelId="{5858460E-EEEB-45FD-847A-942C4079ACED}" type="presParOf" srcId="{D82E22BA-2E51-4ADE-82CB-264EC338CF3F}" destId="{6DF20766-0510-4E1E-A13A-B9F03446559D}" srcOrd="7" destOrd="0" presId="urn:microsoft.com/office/officeart/2005/8/layout/cycle6"/>
    <dgm:cxn modelId="{EB0DF1EC-9D6C-435F-B2EB-B24E4E5E9AD0}" type="presParOf" srcId="{D82E22BA-2E51-4ADE-82CB-264EC338CF3F}" destId="{9DBD682A-49F0-4245-B5A6-88D5CE00901F}" srcOrd="8" destOrd="0" presId="urn:microsoft.com/office/officeart/2005/8/layout/cycle6"/>
    <dgm:cxn modelId="{728BA403-0B92-4CB7-812E-5EBBA973A9B4}" type="presParOf" srcId="{D82E22BA-2E51-4ADE-82CB-264EC338CF3F}" destId="{C107D199-D0EF-485D-B65F-3FEFD45CD6CC}" srcOrd="9" destOrd="0" presId="urn:microsoft.com/office/officeart/2005/8/layout/cycle6"/>
    <dgm:cxn modelId="{7B3A5D0B-B682-46CF-9A08-4A73C1FF8F8A}" type="presParOf" srcId="{D82E22BA-2E51-4ADE-82CB-264EC338CF3F}" destId="{3DB5FBF6-5DC1-45F5-9A89-73C944E362B3}" srcOrd="10" destOrd="0" presId="urn:microsoft.com/office/officeart/2005/8/layout/cycle6"/>
    <dgm:cxn modelId="{FA4A7DA7-F4B3-4AC5-AA06-3E752CE2524F}" type="presParOf" srcId="{D82E22BA-2E51-4ADE-82CB-264EC338CF3F}" destId="{E1DD1328-5C84-4D1F-A050-8DD8E4FDA51F}" srcOrd="11" destOrd="0" presId="urn:microsoft.com/office/officeart/2005/8/layout/cycle6"/>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94ABA5E-8CC6-4D23-AE47-A018D65FD968}" type="doc">
      <dgm:prSet loTypeId="urn:microsoft.com/office/officeart/2008/layout/VerticalCurvedList" loCatId="list" qsTypeId="urn:microsoft.com/office/officeart/2005/8/quickstyle/3d1" qsCatId="3D" csTypeId="urn:microsoft.com/office/officeart/2005/8/colors/accent5_2" csCatId="accent5" phldr="1"/>
      <dgm:spPr/>
      <dgm:t>
        <a:bodyPr/>
        <a:lstStyle/>
        <a:p>
          <a:endParaRPr lang="en-US"/>
        </a:p>
      </dgm:t>
    </dgm:pt>
    <dgm:pt modelId="{C5331499-B1A4-43D3-A345-30A83B6E582A}">
      <dgm:prSet phldrT="[Text]" custT="1"/>
      <dgm:spPr>
        <a:solidFill>
          <a:schemeClr val="accent1">
            <a:lumMod val="75000"/>
          </a:schemeClr>
        </a:solidFill>
      </dgm:spPr>
      <dgm:t>
        <a:bodyPr/>
        <a:lstStyle/>
        <a:p>
          <a:r>
            <a:rPr lang="en-US" sz="1800" dirty="0">
              <a:latin typeface="+mj-lt"/>
            </a:rPr>
            <a:t>Organization</a:t>
          </a:r>
        </a:p>
      </dgm:t>
    </dgm:pt>
    <dgm:pt modelId="{33651C6C-422D-4A35-9D97-74909E3A608D}" type="parTrans" cxnId="{DA88983C-9501-43A6-ABCD-68E210B42F5C}">
      <dgm:prSet/>
      <dgm:spPr/>
      <dgm:t>
        <a:bodyPr/>
        <a:lstStyle/>
        <a:p>
          <a:endParaRPr lang="en-US" sz="1800">
            <a:solidFill>
              <a:schemeClr val="bg2">
                <a:lumMod val="10000"/>
              </a:schemeClr>
            </a:solidFill>
            <a:latin typeface="+mj-lt"/>
          </a:endParaRPr>
        </a:p>
      </dgm:t>
    </dgm:pt>
    <dgm:pt modelId="{3BB14009-7FFF-4A7C-9023-0D98C7FB32D8}" type="sibTrans" cxnId="{DA88983C-9501-43A6-ABCD-68E210B42F5C}">
      <dgm:prSet/>
      <dgm:spPr/>
      <dgm:t>
        <a:bodyPr/>
        <a:lstStyle/>
        <a:p>
          <a:endParaRPr lang="en-US" sz="1800">
            <a:solidFill>
              <a:schemeClr val="bg2">
                <a:lumMod val="10000"/>
              </a:schemeClr>
            </a:solidFill>
            <a:latin typeface="+mj-lt"/>
          </a:endParaRPr>
        </a:p>
      </dgm:t>
    </dgm:pt>
    <dgm:pt modelId="{5CA89D67-E683-4FC7-97E3-198E6E936951}">
      <dgm:prSet custT="1"/>
      <dgm:spPr>
        <a:solidFill>
          <a:schemeClr val="accent1">
            <a:lumMod val="75000"/>
          </a:schemeClr>
        </a:solidFill>
      </dgm:spPr>
      <dgm:t>
        <a:bodyPr/>
        <a:lstStyle/>
        <a:p>
          <a:r>
            <a:rPr lang="en-US" sz="1800" dirty="0">
              <a:latin typeface="+mj-lt"/>
            </a:rPr>
            <a:t>Collaboration</a:t>
          </a:r>
        </a:p>
      </dgm:t>
    </dgm:pt>
    <dgm:pt modelId="{2E249499-19BC-466F-A5EB-0D64CF50EF6F}" type="parTrans" cxnId="{C9BE5EC1-5ED2-4C09-8E24-BB05BE6301F0}">
      <dgm:prSet/>
      <dgm:spPr/>
      <dgm:t>
        <a:bodyPr/>
        <a:lstStyle/>
        <a:p>
          <a:endParaRPr lang="en-US" sz="1800">
            <a:solidFill>
              <a:schemeClr val="bg2">
                <a:lumMod val="10000"/>
              </a:schemeClr>
            </a:solidFill>
            <a:latin typeface="+mj-lt"/>
          </a:endParaRPr>
        </a:p>
      </dgm:t>
    </dgm:pt>
    <dgm:pt modelId="{92420D3F-69F1-4ABE-9902-710B40B1B238}" type="sibTrans" cxnId="{C9BE5EC1-5ED2-4C09-8E24-BB05BE6301F0}">
      <dgm:prSet/>
      <dgm:spPr/>
      <dgm:t>
        <a:bodyPr/>
        <a:lstStyle/>
        <a:p>
          <a:endParaRPr lang="en-US" sz="1800">
            <a:solidFill>
              <a:schemeClr val="bg2">
                <a:lumMod val="10000"/>
              </a:schemeClr>
            </a:solidFill>
            <a:latin typeface="+mj-lt"/>
          </a:endParaRPr>
        </a:p>
      </dgm:t>
    </dgm:pt>
    <dgm:pt modelId="{1D9D44E9-B4C8-40D9-9B67-8442FD50C9B1}">
      <dgm:prSet custT="1"/>
      <dgm:spPr>
        <a:solidFill>
          <a:schemeClr val="accent1">
            <a:lumMod val="75000"/>
          </a:schemeClr>
        </a:solidFill>
      </dgm:spPr>
      <dgm:t>
        <a:bodyPr/>
        <a:lstStyle/>
        <a:p>
          <a:r>
            <a:rPr lang="en-US" sz="1800" dirty="0">
              <a:latin typeface="+mj-lt"/>
            </a:rPr>
            <a:t>Quality</a:t>
          </a:r>
        </a:p>
      </dgm:t>
    </dgm:pt>
    <dgm:pt modelId="{D707E314-2EA5-426E-A930-4018C5802B87}" type="parTrans" cxnId="{C4C3FD49-6836-4B36-B68C-05AF783BBF9A}">
      <dgm:prSet/>
      <dgm:spPr/>
      <dgm:t>
        <a:bodyPr/>
        <a:lstStyle/>
        <a:p>
          <a:endParaRPr lang="en-US" sz="1800">
            <a:solidFill>
              <a:schemeClr val="bg2">
                <a:lumMod val="10000"/>
              </a:schemeClr>
            </a:solidFill>
            <a:latin typeface="+mj-lt"/>
          </a:endParaRPr>
        </a:p>
      </dgm:t>
    </dgm:pt>
    <dgm:pt modelId="{0E8B7732-6B88-442A-A4C2-9736081A595B}" type="sibTrans" cxnId="{C4C3FD49-6836-4B36-B68C-05AF783BBF9A}">
      <dgm:prSet/>
      <dgm:spPr/>
      <dgm:t>
        <a:bodyPr/>
        <a:lstStyle/>
        <a:p>
          <a:endParaRPr lang="en-US" sz="1800">
            <a:solidFill>
              <a:schemeClr val="bg2">
                <a:lumMod val="10000"/>
              </a:schemeClr>
            </a:solidFill>
            <a:latin typeface="+mj-lt"/>
          </a:endParaRPr>
        </a:p>
      </dgm:t>
    </dgm:pt>
    <dgm:pt modelId="{B0CF7AB8-42BB-4A51-B4BD-773B1802A354}">
      <dgm:prSet custT="1"/>
      <dgm:spPr>
        <a:solidFill>
          <a:schemeClr val="accent1">
            <a:lumMod val="75000"/>
          </a:schemeClr>
        </a:solidFill>
      </dgm:spPr>
      <dgm:t>
        <a:bodyPr/>
        <a:lstStyle/>
        <a:p>
          <a:r>
            <a:rPr lang="en-US" sz="1800" dirty="0">
              <a:latin typeface="+mj-lt"/>
            </a:rPr>
            <a:t>Knowledge Accumulation</a:t>
          </a:r>
        </a:p>
      </dgm:t>
    </dgm:pt>
    <dgm:pt modelId="{F8875274-7E14-4D12-AB9C-BD4D92163BBE}" type="parTrans" cxnId="{0C770BE7-6A7C-40F7-9F82-0D637F6D068C}">
      <dgm:prSet/>
      <dgm:spPr/>
      <dgm:t>
        <a:bodyPr/>
        <a:lstStyle/>
        <a:p>
          <a:endParaRPr lang="en-US" sz="1800">
            <a:solidFill>
              <a:schemeClr val="bg2">
                <a:lumMod val="10000"/>
              </a:schemeClr>
            </a:solidFill>
            <a:latin typeface="+mj-lt"/>
          </a:endParaRPr>
        </a:p>
      </dgm:t>
    </dgm:pt>
    <dgm:pt modelId="{1614F87E-7E97-4BF3-B45B-D8545E8EEBA7}" type="sibTrans" cxnId="{0C770BE7-6A7C-40F7-9F82-0D637F6D068C}">
      <dgm:prSet/>
      <dgm:spPr/>
      <dgm:t>
        <a:bodyPr/>
        <a:lstStyle/>
        <a:p>
          <a:endParaRPr lang="en-US" sz="1800">
            <a:solidFill>
              <a:schemeClr val="bg2">
                <a:lumMod val="10000"/>
              </a:schemeClr>
            </a:solidFill>
            <a:latin typeface="+mj-lt"/>
          </a:endParaRPr>
        </a:p>
      </dgm:t>
    </dgm:pt>
    <dgm:pt modelId="{5A2DC35A-2D69-4641-B6EB-4058EBC85515}">
      <dgm:prSet custT="1"/>
      <dgm:spPr>
        <a:solidFill>
          <a:schemeClr val="accent1">
            <a:lumMod val="75000"/>
          </a:schemeClr>
        </a:solidFill>
      </dgm:spPr>
      <dgm:t>
        <a:bodyPr/>
        <a:lstStyle/>
        <a:p>
          <a:r>
            <a:rPr lang="en-US" sz="1800" dirty="0">
              <a:latin typeface="+mj-lt"/>
            </a:rPr>
            <a:t>Agility</a:t>
          </a:r>
        </a:p>
      </dgm:t>
    </dgm:pt>
    <dgm:pt modelId="{CFBB0A84-110D-46E5-B6A4-D21F3C128596}" type="parTrans" cxnId="{259C7B72-A0FC-4F51-995D-DEFFAED64F09}">
      <dgm:prSet/>
      <dgm:spPr/>
      <dgm:t>
        <a:bodyPr/>
        <a:lstStyle/>
        <a:p>
          <a:endParaRPr lang="en-US" sz="1800">
            <a:solidFill>
              <a:schemeClr val="bg2">
                <a:lumMod val="10000"/>
              </a:schemeClr>
            </a:solidFill>
            <a:latin typeface="+mj-lt"/>
          </a:endParaRPr>
        </a:p>
      </dgm:t>
    </dgm:pt>
    <dgm:pt modelId="{154729B1-C7CC-404B-AA49-DFB68B077D28}" type="sibTrans" cxnId="{259C7B72-A0FC-4F51-995D-DEFFAED64F09}">
      <dgm:prSet/>
      <dgm:spPr/>
      <dgm:t>
        <a:bodyPr/>
        <a:lstStyle/>
        <a:p>
          <a:endParaRPr lang="en-US" sz="1800">
            <a:solidFill>
              <a:schemeClr val="bg2">
                <a:lumMod val="10000"/>
              </a:schemeClr>
            </a:solidFill>
            <a:latin typeface="+mj-lt"/>
          </a:endParaRPr>
        </a:p>
      </dgm:t>
    </dgm:pt>
    <dgm:pt modelId="{2763837B-BEAF-46FF-9A36-F3A71FC42258}" type="pres">
      <dgm:prSet presAssocID="{E94ABA5E-8CC6-4D23-AE47-A018D65FD968}" presName="Name0" presStyleCnt="0">
        <dgm:presLayoutVars>
          <dgm:chMax val="7"/>
          <dgm:chPref val="7"/>
          <dgm:dir/>
        </dgm:presLayoutVars>
      </dgm:prSet>
      <dgm:spPr/>
    </dgm:pt>
    <dgm:pt modelId="{4934B2E4-EBA1-40E3-BDB2-57EA4B1DAABD}" type="pres">
      <dgm:prSet presAssocID="{E94ABA5E-8CC6-4D23-AE47-A018D65FD968}" presName="Name1" presStyleCnt="0"/>
      <dgm:spPr/>
    </dgm:pt>
    <dgm:pt modelId="{FF11631A-872F-41D6-8179-CF5F6760F53A}" type="pres">
      <dgm:prSet presAssocID="{E94ABA5E-8CC6-4D23-AE47-A018D65FD968}" presName="cycle" presStyleCnt="0"/>
      <dgm:spPr/>
    </dgm:pt>
    <dgm:pt modelId="{208FADB8-73E5-43DF-AF95-F37AB46C789F}" type="pres">
      <dgm:prSet presAssocID="{E94ABA5E-8CC6-4D23-AE47-A018D65FD968}" presName="srcNode" presStyleLbl="node1" presStyleIdx="0" presStyleCnt="5"/>
      <dgm:spPr/>
    </dgm:pt>
    <dgm:pt modelId="{21FCCE48-1FAA-4C4E-8BFB-4A17EB2773CB}" type="pres">
      <dgm:prSet presAssocID="{E94ABA5E-8CC6-4D23-AE47-A018D65FD968}" presName="conn" presStyleLbl="parChTrans1D2" presStyleIdx="0" presStyleCnt="1"/>
      <dgm:spPr/>
    </dgm:pt>
    <dgm:pt modelId="{86FF8B68-E185-4EED-B1DB-062E4C9BDD19}" type="pres">
      <dgm:prSet presAssocID="{E94ABA5E-8CC6-4D23-AE47-A018D65FD968}" presName="extraNode" presStyleLbl="node1" presStyleIdx="0" presStyleCnt="5"/>
      <dgm:spPr/>
    </dgm:pt>
    <dgm:pt modelId="{8DA8AA5C-C49D-47A1-A0A1-5ADA0902556E}" type="pres">
      <dgm:prSet presAssocID="{E94ABA5E-8CC6-4D23-AE47-A018D65FD968}" presName="dstNode" presStyleLbl="node1" presStyleIdx="0" presStyleCnt="5"/>
      <dgm:spPr/>
    </dgm:pt>
    <dgm:pt modelId="{49D2130A-68CC-4D4E-88C6-A0B3A5EE58A1}" type="pres">
      <dgm:prSet presAssocID="{C5331499-B1A4-43D3-A345-30A83B6E582A}" presName="text_1" presStyleLbl="node1" presStyleIdx="0" presStyleCnt="5">
        <dgm:presLayoutVars>
          <dgm:bulletEnabled val="1"/>
        </dgm:presLayoutVars>
      </dgm:prSet>
      <dgm:spPr/>
    </dgm:pt>
    <dgm:pt modelId="{29EB5923-2E1E-4F76-B2D7-527416E1A7C8}" type="pres">
      <dgm:prSet presAssocID="{C5331499-B1A4-43D3-A345-30A83B6E582A}" presName="accent_1" presStyleCnt="0"/>
      <dgm:spPr/>
    </dgm:pt>
    <dgm:pt modelId="{240EC60C-62E5-40AA-B5AD-062BB47C7673}" type="pres">
      <dgm:prSet presAssocID="{C5331499-B1A4-43D3-A345-30A83B6E582A}" presName="accentRepeatNode" presStyleLbl="solidFgAcc1" presStyleIdx="0" presStyleCnt="5"/>
      <dgm:spPr/>
    </dgm:pt>
    <dgm:pt modelId="{E13930E4-9D83-4E79-BB7E-1D8528AFD103}" type="pres">
      <dgm:prSet presAssocID="{5CA89D67-E683-4FC7-97E3-198E6E936951}" presName="text_2" presStyleLbl="node1" presStyleIdx="1" presStyleCnt="5">
        <dgm:presLayoutVars>
          <dgm:bulletEnabled val="1"/>
        </dgm:presLayoutVars>
      </dgm:prSet>
      <dgm:spPr/>
    </dgm:pt>
    <dgm:pt modelId="{D14FA421-849A-4504-9C51-4E0ED2828AAD}" type="pres">
      <dgm:prSet presAssocID="{5CA89D67-E683-4FC7-97E3-198E6E936951}" presName="accent_2" presStyleCnt="0"/>
      <dgm:spPr/>
    </dgm:pt>
    <dgm:pt modelId="{E48CAF78-AD1B-4DDD-8AFD-3F5F4F4C8A31}" type="pres">
      <dgm:prSet presAssocID="{5CA89D67-E683-4FC7-97E3-198E6E936951}" presName="accentRepeatNode" presStyleLbl="solidFgAcc1" presStyleIdx="1" presStyleCnt="5"/>
      <dgm:spPr/>
    </dgm:pt>
    <dgm:pt modelId="{CFBA94E7-8602-4FE3-94BE-A3D69E74DEDA}" type="pres">
      <dgm:prSet presAssocID="{1D9D44E9-B4C8-40D9-9B67-8442FD50C9B1}" presName="text_3" presStyleLbl="node1" presStyleIdx="2" presStyleCnt="5">
        <dgm:presLayoutVars>
          <dgm:bulletEnabled val="1"/>
        </dgm:presLayoutVars>
      </dgm:prSet>
      <dgm:spPr/>
    </dgm:pt>
    <dgm:pt modelId="{4F10320B-D1AD-4AC0-9758-950DD3E163E5}" type="pres">
      <dgm:prSet presAssocID="{1D9D44E9-B4C8-40D9-9B67-8442FD50C9B1}" presName="accent_3" presStyleCnt="0"/>
      <dgm:spPr/>
    </dgm:pt>
    <dgm:pt modelId="{BF165C5B-138D-4313-A010-4D87B469302B}" type="pres">
      <dgm:prSet presAssocID="{1D9D44E9-B4C8-40D9-9B67-8442FD50C9B1}" presName="accentRepeatNode" presStyleLbl="solidFgAcc1" presStyleIdx="2" presStyleCnt="5"/>
      <dgm:spPr/>
    </dgm:pt>
    <dgm:pt modelId="{BBA9E16D-E6FD-4CE0-AA45-D6511CC051BB}" type="pres">
      <dgm:prSet presAssocID="{B0CF7AB8-42BB-4A51-B4BD-773B1802A354}" presName="text_4" presStyleLbl="node1" presStyleIdx="3" presStyleCnt="5">
        <dgm:presLayoutVars>
          <dgm:bulletEnabled val="1"/>
        </dgm:presLayoutVars>
      </dgm:prSet>
      <dgm:spPr/>
    </dgm:pt>
    <dgm:pt modelId="{F5F6A0AC-E2C0-4D51-9054-C754DED684D9}" type="pres">
      <dgm:prSet presAssocID="{B0CF7AB8-42BB-4A51-B4BD-773B1802A354}" presName="accent_4" presStyleCnt="0"/>
      <dgm:spPr/>
    </dgm:pt>
    <dgm:pt modelId="{91FC7AF5-EB1D-4C2A-8BA9-136E6BE1B381}" type="pres">
      <dgm:prSet presAssocID="{B0CF7AB8-42BB-4A51-B4BD-773B1802A354}" presName="accentRepeatNode" presStyleLbl="solidFgAcc1" presStyleIdx="3" presStyleCnt="5"/>
      <dgm:spPr/>
    </dgm:pt>
    <dgm:pt modelId="{689B18EF-6D32-4DCA-9290-4DAF8C76F312}" type="pres">
      <dgm:prSet presAssocID="{5A2DC35A-2D69-4641-B6EB-4058EBC85515}" presName="text_5" presStyleLbl="node1" presStyleIdx="4" presStyleCnt="5">
        <dgm:presLayoutVars>
          <dgm:bulletEnabled val="1"/>
        </dgm:presLayoutVars>
      </dgm:prSet>
      <dgm:spPr/>
    </dgm:pt>
    <dgm:pt modelId="{0819EFB1-7BF9-4310-98C7-EFD587480012}" type="pres">
      <dgm:prSet presAssocID="{5A2DC35A-2D69-4641-B6EB-4058EBC85515}" presName="accent_5" presStyleCnt="0"/>
      <dgm:spPr/>
    </dgm:pt>
    <dgm:pt modelId="{C878AEDF-F517-47BB-B4A7-FD2C24015AC6}" type="pres">
      <dgm:prSet presAssocID="{5A2DC35A-2D69-4641-B6EB-4058EBC85515}" presName="accentRepeatNode" presStyleLbl="solidFgAcc1" presStyleIdx="4" presStyleCnt="5"/>
      <dgm:spPr/>
    </dgm:pt>
  </dgm:ptLst>
  <dgm:cxnLst>
    <dgm:cxn modelId="{DA88983C-9501-43A6-ABCD-68E210B42F5C}" srcId="{E94ABA5E-8CC6-4D23-AE47-A018D65FD968}" destId="{C5331499-B1A4-43D3-A345-30A83B6E582A}" srcOrd="0" destOrd="0" parTransId="{33651C6C-422D-4A35-9D97-74909E3A608D}" sibTransId="{3BB14009-7FFF-4A7C-9023-0D98C7FB32D8}"/>
    <dgm:cxn modelId="{D82E6843-723E-42B6-853F-5F124F6A37CF}" type="presOf" srcId="{C5331499-B1A4-43D3-A345-30A83B6E582A}" destId="{49D2130A-68CC-4D4E-88C6-A0B3A5EE58A1}" srcOrd="0" destOrd="0" presId="urn:microsoft.com/office/officeart/2008/layout/VerticalCurvedList"/>
    <dgm:cxn modelId="{C4C3FD49-6836-4B36-B68C-05AF783BBF9A}" srcId="{E94ABA5E-8CC6-4D23-AE47-A018D65FD968}" destId="{1D9D44E9-B4C8-40D9-9B67-8442FD50C9B1}" srcOrd="2" destOrd="0" parTransId="{D707E314-2EA5-426E-A930-4018C5802B87}" sibTransId="{0E8B7732-6B88-442A-A4C2-9736081A595B}"/>
    <dgm:cxn modelId="{259C7B72-A0FC-4F51-995D-DEFFAED64F09}" srcId="{E94ABA5E-8CC6-4D23-AE47-A018D65FD968}" destId="{5A2DC35A-2D69-4641-B6EB-4058EBC85515}" srcOrd="4" destOrd="0" parTransId="{CFBB0A84-110D-46E5-B6A4-D21F3C128596}" sibTransId="{154729B1-C7CC-404B-AA49-DFB68B077D28}"/>
    <dgm:cxn modelId="{12BF4877-562F-4309-A154-776D3EDB9FB4}" type="presOf" srcId="{B0CF7AB8-42BB-4A51-B4BD-773B1802A354}" destId="{BBA9E16D-E6FD-4CE0-AA45-D6511CC051BB}" srcOrd="0" destOrd="0" presId="urn:microsoft.com/office/officeart/2008/layout/VerticalCurvedList"/>
    <dgm:cxn modelId="{40159F7C-2266-4066-BAA7-390CE5B80094}" type="presOf" srcId="{3BB14009-7FFF-4A7C-9023-0D98C7FB32D8}" destId="{21FCCE48-1FAA-4C4E-8BFB-4A17EB2773CB}" srcOrd="0" destOrd="0" presId="urn:microsoft.com/office/officeart/2008/layout/VerticalCurvedList"/>
    <dgm:cxn modelId="{FAE3749C-8C5E-46BE-82F2-D6A979442927}" type="presOf" srcId="{5CA89D67-E683-4FC7-97E3-198E6E936951}" destId="{E13930E4-9D83-4E79-BB7E-1D8528AFD103}" srcOrd="0" destOrd="0" presId="urn:microsoft.com/office/officeart/2008/layout/VerticalCurvedList"/>
    <dgm:cxn modelId="{926C6BBA-F962-429C-AC99-DD4421CB86F0}" type="presOf" srcId="{5A2DC35A-2D69-4641-B6EB-4058EBC85515}" destId="{689B18EF-6D32-4DCA-9290-4DAF8C76F312}" srcOrd="0" destOrd="0" presId="urn:microsoft.com/office/officeart/2008/layout/VerticalCurvedList"/>
    <dgm:cxn modelId="{C9BE5EC1-5ED2-4C09-8E24-BB05BE6301F0}" srcId="{E94ABA5E-8CC6-4D23-AE47-A018D65FD968}" destId="{5CA89D67-E683-4FC7-97E3-198E6E936951}" srcOrd="1" destOrd="0" parTransId="{2E249499-19BC-466F-A5EB-0D64CF50EF6F}" sibTransId="{92420D3F-69F1-4ABE-9902-710B40B1B238}"/>
    <dgm:cxn modelId="{F86E96DD-AC16-4E89-8C0B-113CD0AB52B4}" type="presOf" srcId="{E94ABA5E-8CC6-4D23-AE47-A018D65FD968}" destId="{2763837B-BEAF-46FF-9A36-F3A71FC42258}" srcOrd="0" destOrd="0" presId="urn:microsoft.com/office/officeart/2008/layout/VerticalCurvedList"/>
    <dgm:cxn modelId="{2F89B2E4-98EF-4C0E-B94A-6467FF13BEE3}" type="presOf" srcId="{1D9D44E9-B4C8-40D9-9B67-8442FD50C9B1}" destId="{CFBA94E7-8602-4FE3-94BE-A3D69E74DEDA}" srcOrd="0" destOrd="0" presId="urn:microsoft.com/office/officeart/2008/layout/VerticalCurvedList"/>
    <dgm:cxn modelId="{0C770BE7-6A7C-40F7-9F82-0D637F6D068C}" srcId="{E94ABA5E-8CC6-4D23-AE47-A018D65FD968}" destId="{B0CF7AB8-42BB-4A51-B4BD-773B1802A354}" srcOrd="3" destOrd="0" parTransId="{F8875274-7E14-4D12-AB9C-BD4D92163BBE}" sibTransId="{1614F87E-7E97-4BF3-B45B-D8545E8EEBA7}"/>
    <dgm:cxn modelId="{D227EDB6-04CB-4203-964F-7DDB4136CC29}" type="presParOf" srcId="{2763837B-BEAF-46FF-9A36-F3A71FC42258}" destId="{4934B2E4-EBA1-40E3-BDB2-57EA4B1DAABD}" srcOrd="0" destOrd="0" presId="urn:microsoft.com/office/officeart/2008/layout/VerticalCurvedList"/>
    <dgm:cxn modelId="{3D77F656-D95B-4B7C-B09A-5F230913FC18}" type="presParOf" srcId="{4934B2E4-EBA1-40E3-BDB2-57EA4B1DAABD}" destId="{FF11631A-872F-41D6-8179-CF5F6760F53A}" srcOrd="0" destOrd="0" presId="urn:microsoft.com/office/officeart/2008/layout/VerticalCurvedList"/>
    <dgm:cxn modelId="{4F171CB3-2F20-455E-BA47-B4565CEDBAAE}" type="presParOf" srcId="{FF11631A-872F-41D6-8179-CF5F6760F53A}" destId="{208FADB8-73E5-43DF-AF95-F37AB46C789F}" srcOrd="0" destOrd="0" presId="urn:microsoft.com/office/officeart/2008/layout/VerticalCurvedList"/>
    <dgm:cxn modelId="{957C5DE0-609D-47B1-9513-E273C98F68B0}" type="presParOf" srcId="{FF11631A-872F-41D6-8179-CF5F6760F53A}" destId="{21FCCE48-1FAA-4C4E-8BFB-4A17EB2773CB}" srcOrd="1" destOrd="0" presId="urn:microsoft.com/office/officeart/2008/layout/VerticalCurvedList"/>
    <dgm:cxn modelId="{D9E6C13B-9F0D-4C0A-8EA5-91E21B1A2D2E}" type="presParOf" srcId="{FF11631A-872F-41D6-8179-CF5F6760F53A}" destId="{86FF8B68-E185-4EED-B1DB-062E4C9BDD19}" srcOrd="2" destOrd="0" presId="urn:microsoft.com/office/officeart/2008/layout/VerticalCurvedList"/>
    <dgm:cxn modelId="{6D93FA34-528C-4D75-BFC2-2C98C941D9C3}" type="presParOf" srcId="{FF11631A-872F-41D6-8179-CF5F6760F53A}" destId="{8DA8AA5C-C49D-47A1-A0A1-5ADA0902556E}" srcOrd="3" destOrd="0" presId="urn:microsoft.com/office/officeart/2008/layout/VerticalCurvedList"/>
    <dgm:cxn modelId="{ABFE6618-45B5-42A9-A5A3-4DC8794001E1}" type="presParOf" srcId="{4934B2E4-EBA1-40E3-BDB2-57EA4B1DAABD}" destId="{49D2130A-68CC-4D4E-88C6-A0B3A5EE58A1}" srcOrd="1" destOrd="0" presId="urn:microsoft.com/office/officeart/2008/layout/VerticalCurvedList"/>
    <dgm:cxn modelId="{075CF48A-9AAA-4D76-9635-7A3847A5BC6B}" type="presParOf" srcId="{4934B2E4-EBA1-40E3-BDB2-57EA4B1DAABD}" destId="{29EB5923-2E1E-4F76-B2D7-527416E1A7C8}" srcOrd="2" destOrd="0" presId="urn:microsoft.com/office/officeart/2008/layout/VerticalCurvedList"/>
    <dgm:cxn modelId="{54E94D51-0974-41C0-8BE1-B2181A32BA32}" type="presParOf" srcId="{29EB5923-2E1E-4F76-B2D7-527416E1A7C8}" destId="{240EC60C-62E5-40AA-B5AD-062BB47C7673}" srcOrd="0" destOrd="0" presId="urn:microsoft.com/office/officeart/2008/layout/VerticalCurvedList"/>
    <dgm:cxn modelId="{94D4A849-E2D0-44BA-801E-71BF95DCA6E6}" type="presParOf" srcId="{4934B2E4-EBA1-40E3-BDB2-57EA4B1DAABD}" destId="{E13930E4-9D83-4E79-BB7E-1D8528AFD103}" srcOrd="3" destOrd="0" presId="urn:microsoft.com/office/officeart/2008/layout/VerticalCurvedList"/>
    <dgm:cxn modelId="{232B9428-C9A2-471A-A1CD-4054077EA4D0}" type="presParOf" srcId="{4934B2E4-EBA1-40E3-BDB2-57EA4B1DAABD}" destId="{D14FA421-849A-4504-9C51-4E0ED2828AAD}" srcOrd="4" destOrd="0" presId="urn:microsoft.com/office/officeart/2008/layout/VerticalCurvedList"/>
    <dgm:cxn modelId="{46DCCBC6-8FD8-4556-A44F-5019EB1F6620}" type="presParOf" srcId="{D14FA421-849A-4504-9C51-4E0ED2828AAD}" destId="{E48CAF78-AD1B-4DDD-8AFD-3F5F4F4C8A31}" srcOrd="0" destOrd="0" presId="urn:microsoft.com/office/officeart/2008/layout/VerticalCurvedList"/>
    <dgm:cxn modelId="{BE439682-BE56-4FF7-8933-47272185EA18}" type="presParOf" srcId="{4934B2E4-EBA1-40E3-BDB2-57EA4B1DAABD}" destId="{CFBA94E7-8602-4FE3-94BE-A3D69E74DEDA}" srcOrd="5" destOrd="0" presId="urn:microsoft.com/office/officeart/2008/layout/VerticalCurvedList"/>
    <dgm:cxn modelId="{1AB9E3DE-502E-4A5F-839C-1478025F5473}" type="presParOf" srcId="{4934B2E4-EBA1-40E3-BDB2-57EA4B1DAABD}" destId="{4F10320B-D1AD-4AC0-9758-950DD3E163E5}" srcOrd="6" destOrd="0" presId="urn:microsoft.com/office/officeart/2008/layout/VerticalCurvedList"/>
    <dgm:cxn modelId="{9BEEEB00-5E96-4F25-85A6-F19F73A7921E}" type="presParOf" srcId="{4F10320B-D1AD-4AC0-9758-950DD3E163E5}" destId="{BF165C5B-138D-4313-A010-4D87B469302B}" srcOrd="0" destOrd="0" presId="urn:microsoft.com/office/officeart/2008/layout/VerticalCurvedList"/>
    <dgm:cxn modelId="{75572A2B-6A8A-4E6F-905E-EF7CDA8A3BA7}" type="presParOf" srcId="{4934B2E4-EBA1-40E3-BDB2-57EA4B1DAABD}" destId="{BBA9E16D-E6FD-4CE0-AA45-D6511CC051BB}" srcOrd="7" destOrd="0" presId="urn:microsoft.com/office/officeart/2008/layout/VerticalCurvedList"/>
    <dgm:cxn modelId="{037556F7-D46A-4972-A77A-F85ADC31666F}" type="presParOf" srcId="{4934B2E4-EBA1-40E3-BDB2-57EA4B1DAABD}" destId="{F5F6A0AC-E2C0-4D51-9054-C754DED684D9}" srcOrd="8" destOrd="0" presId="urn:microsoft.com/office/officeart/2008/layout/VerticalCurvedList"/>
    <dgm:cxn modelId="{DA8DAC53-5647-4FEC-B4C9-96B743D785FB}" type="presParOf" srcId="{F5F6A0AC-E2C0-4D51-9054-C754DED684D9}" destId="{91FC7AF5-EB1D-4C2A-8BA9-136E6BE1B381}" srcOrd="0" destOrd="0" presId="urn:microsoft.com/office/officeart/2008/layout/VerticalCurvedList"/>
    <dgm:cxn modelId="{5BA053ED-E47C-4DAB-9E0A-6AE838137C99}" type="presParOf" srcId="{4934B2E4-EBA1-40E3-BDB2-57EA4B1DAABD}" destId="{689B18EF-6D32-4DCA-9290-4DAF8C76F312}" srcOrd="9" destOrd="0" presId="urn:microsoft.com/office/officeart/2008/layout/VerticalCurvedList"/>
    <dgm:cxn modelId="{3A8BFDC6-6DB3-45C2-921E-C338F77E9304}" type="presParOf" srcId="{4934B2E4-EBA1-40E3-BDB2-57EA4B1DAABD}" destId="{0819EFB1-7BF9-4310-98C7-EFD587480012}" srcOrd="10" destOrd="0" presId="urn:microsoft.com/office/officeart/2008/layout/VerticalCurvedList"/>
    <dgm:cxn modelId="{4B7346E8-44B5-48D5-AFC1-8B6E918D9419}" type="presParOf" srcId="{0819EFB1-7BF9-4310-98C7-EFD587480012}" destId="{C878AEDF-F517-47BB-B4A7-FD2C24015AC6}"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A9BF40C-FF53-4AC4-B0EE-502BEB836821}" type="doc">
      <dgm:prSet loTypeId="urn:microsoft.com/office/officeart/2005/8/layout/process3" loCatId="process" qsTypeId="urn:microsoft.com/office/officeart/2005/8/quickstyle/simple1" qsCatId="simple" csTypeId="urn:microsoft.com/office/officeart/2005/8/colors/colorful1" csCatId="colorful" phldr="1"/>
      <dgm:spPr/>
      <dgm:t>
        <a:bodyPr/>
        <a:lstStyle/>
        <a:p>
          <a:endParaRPr lang="en-US"/>
        </a:p>
      </dgm:t>
    </dgm:pt>
    <dgm:pt modelId="{76146DE7-1C1C-425E-B677-6CC0C63B6797}">
      <dgm:prSet phldrT="[Text]" custT="1"/>
      <dgm:spPr/>
      <dgm:t>
        <a:bodyPr/>
        <a:lstStyle/>
        <a:p>
          <a:r>
            <a:rPr lang="en-US" sz="1600" dirty="0"/>
            <a:t>Business Understanding</a:t>
          </a:r>
        </a:p>
      </dgm:t>
    </dgm:pt>
    <dgm:pt modelId="{DC125613-EB57-4BF4-855C-EB1BEC8BFE38}" type="parTrans" cxnId="{F8AB75D9-B9CF-4B07-A278-763F9464E296}">
      <dgm:prSet/>
      <dgm:spPr/>
      <dgm:t>
        <a:bodyPr/>
        <a:lstStyle/>
        <a:p>
          <a:endParaRPr lang="en-US" sz="2400"/>
        </a:p>
      </dgm:t>
    </dgm:pt>
    <dgm:pt modelId="{2BE15DF8-2278-4B5B-837D-D6E2BE65DEBD}" type="sibTrans" cxnId="{F8AB75D9-B9CF-4B07-A278-763F9464E296}">
      <dgm:prSet custT="1"/>
      <dgm:spPr/>
      <dgm:t>
        <a:bodyPr/>
        <a:lstStyle/>
        <a:p>
          <a:endParaRPr lang="en-US" sz="1100" dirty="0"/>
        </a:p>
      </dgm:t>
    </dgm:pt>
    <dgm:pt modelId="{04C7AD6D-20B6-4022-9CFC-114D2B8BD9DF}">
      <dgm:prSet phldrT="[Text]" custT="1"/>
      <dgm:spPr/>
      <dgm:t>
        <a:bodyPr/>
        <a:lstStyle/>
        <a:p>
          <a:pPr>
            <a:buFont typeface="Arial" panose="020B0604020202020204" pitchFamily="34" charset="0"/>
            <a:buChar char="•"/>
          </a:pPr>
          <a:r>
            <a:rPr lang="en-US" sz="1400" b="1" dirty="0"/>
            <a:t>Project Objective</a:t>
          </a:r>
          <a:endParaRPr lang="en-US" sz="1400" dirty="0"/>
        </a:p>
      </dgm:t>
    </dgm:pt>
    <dgm:pt modelId="{2CAAA68B-7CDB-42A2-B8AF-D7D8A45FFBEA}" type="parTrans" cxnId="{5C3AB1A6-C2C6-4D6A-925D-2ACF9F8F0559}">
      <dgm:prSet/>
      <dgm:spPr/>
      <dgm:t>
        <a:bodyPr/>
        <a:lstStyle/>
        <a:p>
          <a:endParaRPr lang="en-US" sz="2400"/>
        </a:p>
      </dgm:t>
    </dgm:pt>
    <dgm:pt modelId="{59875266-795F-44B0-888C-483A1D93C82C}" type="sibTrans" cxnId="{5C3AB1A6-C2C6-4D6A-925D-2ACF9F8F0559}">
      <dgm:prSet/>
      <dgm:spPr/>
      <dgm:t>
        <a:bodyPr/>
        <a:lstStyle/>
        <a:p>
          <a:endParaRPr lang="en-US" sz="2400"/>
        </a:p>
      </dgm:t>
    </dgm:pt>
    <dgm:pt modelId="{8735F67E-A073-4620-9535-55F19E397732}">
      <dgm:prSet phldrT="[Text]" custT="1"/>
      <dgm:spPr>
        <a:solidFill>
          <a:srgbClr val="008080"/>
        </a:solidFill>
      </dgm:spPr>
      <dgm:t>
        <a:bodyPr/>
        <a:lstStyle/>
        <a:p>
          <a:r>
            <a:rPr lang="en-US" sz="1400" dirty="0"/>
            <a:t>Data acquisition and understanding</a:t>
          </a:r>
        </a:p>
      </dgm:t>
    </dgm:pt>
    <dgm:pt modelId="{E9B8BA8C-90C6-45AC-BC0F-4424712CEC56}" type="parTrans" cxnId="{DF46BEBE-9839-44BF-8607-05455C968A47}">
      <dgm:prSet/>
      <dgm:spPr/>
      <dgm:t>
        <a:bodyPr/>
        <a:lstStyle/>
        <a:p>
          <a:endParaRPr lang="en-US" sz="2400"/>
        </a:p>
      </dgm:t>
    </dgm:pt>
    <dgm:pt modelId="{BD0D73FA-D0D6-42B5-A46B-E85B1B62649E}" type="sibTrans" cxnId="{DF46BEBE-9839-44BF-8607-05455C968A47}">
      <dgm:prSet custT="1"/>
      <dgm:spPr>
        <a:solidFill>
          <a:schemeClr val="tx1">
            <a:lumMod val="75000"/>
          </a:schemeClr>
        </a:solidFill>
      </dgm:spPr>
      <dgm:t>
        <a:bodyPr/>
        <a:lstStyle/>
        <a:p>
          <a:endParaRPr lang="en-US" sz="1100" dirty="0"/>
        </a:p>
      </dgm:t>
    </dgm:pt>
    <dgm:pt modelId="{5A94B598-6188-4712-A567-19E86529F1C2}">
      <dgm:prSet phldrT="[Text]" custT="1"/>
      <dgm:spPr>
        <a:ln>
          <a:solidFill>
            <a:schemeClr val="tx1">
              <a:lumMod val="60000"/>
              <a:lumOff val="40000"/>
            </a:schemeClr>
          </a:solidFill>
        </a:ln>
      </dgm:spPr>
      <dgm:t>
        <a:bodyPr/>
        <a:lstStyle/>
        <a:p>
          <a:pPr>
            <a:buFont typeface="Arial" panose="020B0604020202020204" pitchFamily="34" charset="0"/>
            <a:buChar char="•"/>
          </a:pPr>
          <a:r>
            <a:rPr lang="en-US" sz="1400" b="1" dirty="0">
              <a:gradFill>
                <a:gsLst>
                  <a:gs pos="2917">
                    <a:schemeClr val="tx1"/>
                  </a:gs>
                  <a:gs pos="30000">
                    <a:schemeClr val="tx1"/>
                  </a:gs>
                </a:gsLst>
                <a:lin ang="5400000" scaled="0"/>
              </a:gradFill>
            </a:rPr>
            <a:t>Data Quality Report</a:t>
          </a:r>
          <a:endParaRPr lang="en-US" sz="1400" dirty="0"/>
        </a:p>
      </dgm:t>
    </dgm:pt>
    <dgm:pt modelId="{436A30FB-C4A8-49AA-A340-52E221FF42DE}" type="parTrans" cxnId="{2DD83645-7123-470E-87B2-E0CC9E807EDC}">
      <dgm:prSet/>
      <dgm:spPr/>
      <dgm:t>
        <a:bodyPr/>
        <a:lstStyle/>
        <a:p>
          <a:endParaRPr lang="en-US" sz="2400"/>
        </a:p>
      </dgm:t>
    </dgm:pt>
    <dgm:pt modelId="{FE5F5B8A-F6AF-401C-A97B-E501A7E256A4}" type="sibTrans" cxnId="{2DD83645-7123-470E-87B2-E0CC9E807EDC}">
      <dgm:prSet/>
      <dgm:spPr/>
      <dgm:t>
        <a:bodyPr/>
        <a:lstStyle/>
        <a:p>
          <a:endParaRPr lang="en-US" sz="2400"/>
        </a:p>
      </dgm:t>
    </dgm:pt>
    <dgm:pt modelId="{84C9D734-EBB2-43FA-AEB2-98A944D401EC}">
      <dgm:prSet phldrT="[Text]" custT="1"/>
      <dgm:spPr/>
      <dgm:t>
        <a:bodyPr/>
        <a:lstStyle/>
        <a:p>
          <a:r>
            <a:rPr lang="en-US" sz="1400" dirty="0"/>
            <a:t>Deployment</a:t>
          </a:r>
        </a:p>
      </dgm:t>
    </dgm:pt>
    <dgm:pt modelId="{25B4F994-54AC-443A-805E-41F753BE994C}" type="parTrans" cxnId="{06DBBB2A-F214-4D28-AEAB-35D0364FEE94}">
      <dgm:prSet/>
      <dgm:spPr/>
      <dgm:t>
        <a:bodyPr/>
        <a:lstStyle/>
        <a:p>
          <a:endParaRPr lang="en-US" sz="2400"/>
        </a:p>
      </dgm:t>
    </dgm:pt>
    <dgm:pt modelId="{EA9B5D35-AD8C-49A2-92D4-26EF41950D53}" type="sibTrans" cxnId="{06DBBB2A-F214-4D28-AEAB-35D0364FEE94}">
      <dgm:prSet/>
      <dgm:spPr/>
      <dgm:t>
        <a:bodyPr/>
        <a:lstStyle/>
        <a:p>
          <a:endParaRPr lang="en-US" sz="2400"/>
        </a:p>
      </dgm:t>
    </dgm:pt>
    <dgm:pt modelId="{0FB5142E-E57D-4D67-BC59-0A59B5CE5E8C}">
      <dgm:prSet phldrT="[Text]" custT="1"/>
      <dgm:spPr/>
      <dgm:t>
        <a:bodyPr/>
        <a:lstStyle/>
        <a:p>
          <a:pPr>
            <a:buFont typeface="Arial" panose="020B0604020202020204" pitchFamily="34" charset="0"/>
            <a:buChar char="•"/>
          </a:pPr>
          <a:r>
            <a:rPr lang="en-US" sz="1400" b="1" dirty="0">
              <a:gradFill>
                <a:gsLst>
                  <a:gs pos="2917">
                    <a:schemeClr val="tx1"/>
                  </a:gs>
                  <a:gs pos="30000">
                    <a:schemeClr val="tx1"/>
                  </a:gs>
                </a:gsLst>
                <a:lin ang="5400000" scaled="0"/>
              </a:gradFill>
            </a:rPr>
            <a:t>Predictive Model</a:t>
          </a:r>
          <a:endParaRPr lang="en-US" sz="1400" dirty="0"/>
        </a:p>
      </dgm:t>
    </dgm:pt>
    <dgm:pt modelId="{F88FC037-6BB5-4430-B058-B8791E07D57A}" type="parTrans" cxnId="{ADAF6711-19F0-48B9-9BF6-944591FA967C}">
      <dgm:prSet/>
      <dgm:spPr/>
      <dgm:t>
        <a:bodyPr/>
        <a:lstStyle/>
        <a:p>
          <a:endParaRPr lang="en-US" sz="2400"/>
        </a:p>
      </dgm:t>
    </dgm:pt>
    <dgm:pt modelId="{FD6A5B21-F03B-4A1F-8C45-58D90036E7BB}" type="sibTrans" cxnId="{ADAF6711-19F0-48B9-9BF6-944591FA967C}">
      <dgm:prSet/>
      <dgm:spPr/>
      <dgm:t>
        <a:bodyPr/>
        <a:lstStyle/>
        <a:p>
          <a:endParaRPr lang="en-US" sz="2400"/>
        </a:p>
      </dgm:t>
    </dgm:pt>
    <dgm:pt modelId="{60FA1954-CBD2-46D8-A5DF-DD562BB94111}">
      <dgm:prSet phldrT="[Text]" custT="1"/>
      <dgm:spPr/>
      <dgm:t>
        <a:bodyPr/>
        <a:lstStyle/>
        <a:p>
          <a:r>
            <a:rPr lang="en-US" sz="1400" dirty="0"/>
            <a:t>Modeling</a:t>
          </a:r>
        </a:p>
      </dgm:t>
    </dgm:pt>
    <dgm:pt modelId="{EA2410C2-ADB2-43DD-AE1A-1E40D699D08F}" type="parTrans" cxnId="{EB6B49D5-C5B0-4AC0-B27D-2D6B76E12E16}">
      <dgm:prSet/>
      <dgm:spPr/>
      <dgm:t>
        <a:bodyPr/>
        <a:lstStyle/>
        <a:p>
          <a:endParaRPr lang="en-US" sz="2400"/>
        </a:p>
      </dgm:t>
    </dgm:pt>
    <dgm:pt modelId="{1205A688-D7A2-4B25-B88D-4219EA1831F4}" type="sibTrans" cxnId="{EB6B49D5-C5B0-4AC0-B27D-2D6B76E12E16}">
      <dgm:prSet custT="1"/>
      <dgm:spPr/>
      <dgm:t>
        <a:bodyPr/>
        <a:lstStyle/>
        <a:p>
          <a:endParaRPr lang="en-US" sz="1100" dirty="0"/>
        </a:p>
      </dgm:t>
    </dgm:pt>
    <dgm:pt modelId="{96506FE3-941E-4D08-B341-FE9C2D001343}">
      <dgm:prSet phldrT="[Text]" custT="1"/>
      <dgm:spPr/>
      <dgm:t>
        <a:bodyPr/>
        <a:lstStyle/>
        <a:p>
          <a:pPr>
            <a:buFont typeface="Arial" panose="020B0604020202020204" pitchFamily="34" charset="0"/>
            <a:buChar char="•"/>
          </a:pPr>
          <a:r>
            <a:rPr lang="en-US" sz="1400" b="1" dirty="0">
              <a:gradFill>
                <a:gsLst>
                  <a:gs pos="2917">
                    <a:schemeClr val="tx1"/>
                  </a:gs>
                  <a:gs pos="30000">
                    <a:schemeClr val="tx1"/>
                  </a:gs>
                </a:gsLst>
                <a:lin ang="5400000" scaled="0"/>
              </a:gradFill>
            </a:rPr>
            <a:t>Featurization</a:t>
          </a:r>
          <a:endParaRPr lang="en-US" sz="1400" dirty="0"/>
        </a:p>
      </dgm:t>
    </dgm:pt>
    <dgm:pt modelId="{C4FB52AB-9E95-4EDC-A6BF-43F1BF84DCA3}" type="parTrans" cxnId="{22791BAC-FE55-4847-B8D6-7C0AF9857C6C}">
      <dgm:prSet/>
      <dgm:spPr/>
      <dgm:t>
        <a:bodyPr/>
        <a:lstStyle/>
        <a:p>
          <a:endParaRPr lang="en-US" sz="2400"/>
        </a:p>
      </dgm:t>
    </dgm:pt>
    <dgm:pt modelId="{50EA3BAE-165E-43B9-AA3A-35F8B3318148}" type="sibTrans" cxnId="{22791BAC-FE55-4847-B8D6-7C0AF9857C6C}">
      <dgm:prSet/>
      <dgm:spPr/>
      <dgm:t>
        <a:bodyPr/>
        <a:lstStyle/>
        <a:p>
          <a:endParaRPr lang="en-US" sz="2400"/>
        </a:p>
      </dgm:t>
    </dgm:pt>
    <dgm:pt modelId="{BCE9ECE1-1C83-4D74-9013-278077D23CC3}">
      <dgm:prSet custT="1"/>
      <dgm:spPr/>
      <dgm:t>
        <a:bodyPr/>
        <a:lstStyle/>
        <a:p>
          <a:r>
            <a:rPr lang="en-US" sz="1400" b="1" dirty="0">
              <a:gradFill>
                <a:gsLst>
                  <a:gs pos="2917">
                    <a:schemeClr val="tx1"/>
                  </a:gs>
                  <a:gs pos="30000">
                    <a:schemeClr val="tx1"/>
                  </a:gs>
                </a:gsLst>
                <a:lin ang="5400000" scaled="0"/>
              </a:gradFill>
            </a:rPr>
            <a:t>Modeling Report</a:t>
          </a:r>
          <a:endParaRPr lang="en-US" sz="1400" dirty="0">
            <a:gradFill>
              <a:gsLst>
                <a:gs pos="2917">
                  <a:schemeClr val="tx1"/>
                </a:gs>
                <a:gs pos="30000">
                  <a:schemeClr val="tx1"/>
                </a:gs>
              </a:gsLst>
              <a:lin ang="5400000" scaled="0"/>
            </a:gradFill>
          </a:endParaRPr>
        </a:p>
      </dgm:t>
    </dgm:pt>
    <dgm:pt modelId="{D7C18136-D064-4752-A27B-6D6E11814739}" type="parTrans" cxnId="{1B0CA665-3DFA-4050-B46B-5844B9C68F0D}">
      <dgm:prSet/>
      <dgm:spPr/>
      <dgm:t>
        <a:bodyPr/>
        <a:lstStyle/>
        <a:p>
          <a:endParaRPr lang="en-US" sz="2400"/>
        </a:p>
      </dgm:t>
    </dgm:pt>
    <dgm:pt modelId="{6262F87C-7DE9-49C6-A315-69AE590CCC1D}" type="sibTrans" cxnId="{1B0CA665-3DFA-4050-B46B-5844B9C68F0D}">
      <dgm:prSet/>
      <dgm:spPr/>
      <dgm:t>
        <a:bodyPr/>
        <a:lstStyle/>
        <a:p>
          <a:endParaRPr lang="en-US" sz="2400"/>
        </a:p>
      </dgm:t>
    </dgm:pt>
    <dgm:pt modelId="{CAE7E81F-B38E-49AA-85EF-49F95CEAAD2C}">
      <dgm:prSet custT="1"/>
      <dgm:spPr/>
      <dgm:t>
        <a:bodyPr/>
        <a:lstStyle/>
        <a:p>
          <a:r>
            <a:rPr lang="en-US" sz="1400" b="1" dirty="0">
              <a:gradFill>
                <a:gsLst>
                  <a:gs pos="2917">
                    <a:schemeClr val="tx1"/>
                  </a:gs>
                  <a:gs pos="30000">
                    <a:schemeClr val="tx1"/>
                  </a:gs>
                </a:gsLst>
                <a:lin ang="5400000" scaled="0"/>
              </a:gradFill>
            </a:rPr>
            <a:t>Source code repo</a:t>
          </a:r>
          <a:endParaRPr lang="en-US" sz="1200" b="0" dirty="0">
            <a:gradFill>
              <a:gsLst>
                <a:gs pos="2917">
                  <a:schemeClr val="tx1"/>
                </a:gs>
                <a:gs pos="30000">
                  <a:schemeClr val="tx1"/>
                </a:gs>
              </a:gsLst>
              <a:lin ang="5400000" scaled="0"/>
            </a:gradFill>
          </a:endParaRPr>
        </a:p>
      </dgm:t>
    </dgm:pt>
    <dgm:pt modelId="{68E79ABE-1DDC-4882-9195-BDD863FB8D59}" type="parTrans" cxnId="{AF047F57-70F1-4BE7-89EE-7D20FB92E09D}">
      <dgm:prSet/>
      <dgm:spPr/>
      <dgm:t>
        <a:bodyPr/>
        <a:lstStyle/>
        <a:p>
          <a:endParaRPr lang="en-US" sz="2400"/>
        </a:p>
      </dgm:t>
    </dgm:pt>
    <dgm:pt modelId="{E1668B43-BF59-445F-9CDF-C7CC7E9F4034}" type="sibTrans" cxnId="{AF047F57-70F1-4BE7-89EE-7D20FB92E09D}">
      <dgm:prSet/>
      <dgm:spPr/>
      <dgm:t>
        <a:bodyPr/>
        <a:lstStyle/>
        <a:p>
          <a:endParaRPr lang="en-US" sz="2400"/>
        </a:p>
      </dgm:t>
    </dgm:pt>
    <dgm:pt modelId="{7ACB7D5A-FD44-4288-B808-CE4C4AD39F66}">
      <dgm:prSet custT="1"/>
      <dgm:spPr/>
      <dgm:t>
        <a:bodyPr/>
        <a:lstStyle/>
        <a:p>
          <a:r>
            <a:rPr lang="en-US" sz="1400" b="1" dirty="0">
              <a:gradFill>
                <a:gsLst>
                  <a:gs pos="2917">
                    <a:schemeClr val="tx1"/>
                  </a:gs>
                  <a:gs pos="30000">
                    <a:schemeClr val="tx1"/>
                  </a:gs>
                </a:gsLst>
                <a:lin ang="5400000" scaled="0"/>
              </a:gradFill>
            </a:rPr>
            <a:t>Final deployment platform &amp; architecture </a:t>
          </a:r>
        </a:p>
      </dgm:t>
    </dgm:pt>
    <dgm:pt modelId="{6AC61AA4-8A65-4742-82BD-742BC8D77D02}" type="parTrans" cxnId="{CAEE5281-B139-4CEA-991C-11584D4095F8}">
      <dgm:prSet/>
      <dgm:spPr/>
      <dgm:t>
        <a:bodyPr/>
        <a:lstStyle/>
        <a:p>
          <a:endParaRPr lang="en-US" sz="2400"/>
        </a:p>
      </dgm:t>
    </dgm:pt>
    <dgm:pt modelId="{A671823A-6D8A-4190-9927-84DB5A80788A}" type="sibTrans" cxnId="{CAEE5281-B139-4CEA-991C-11584D4095F8}">
      <dgm:prSet/>
      <dgm:spPr/>
      <dgm:t>
        <a:bodyPr/>
        <a:lstStyle/>
        <a:p>
          <a:endParaRPr lang="en-US" sz="2400"/>
        </a:p>
      </dgm:t>
    </dgm:pt>
    <dgm:pt modelId="{5A70C672-7DED-443D-8CE9-62F80F50BBA9}">
      <dgm:prSet custT="1"/>
      <dgm:spPr/>
      <dgm:t>
        <a:bodyPr/>
        <a:lstStyle/>
        <a:p>
          <a:r>
            <a:rPr lang="en-US" sz="1400" b="1" dirty="0"/>
            <a:t>Data, Target &amp; Feature Definition</a:t>
          </a:r>
          <a:endParaRPr lang="en-US" sz="1400" dirty="0"/>
        </a:p>
      </dgm:t>
    </dgm:pt>
    <dgm:pt modelId="{AD07337B-E9C4-4DE4-8C5C-FEB8423710BE}" type="sibTrans" cxnId="{EEF9AAF9-3943-4E8D-8AF3-73F9CF27CAA7}">
      <dgm:prSet/>
      <dgm:spPr/>
      <dgm:t>
        <a:bodyPr/>
        <a:lstStyle/>
        <a:p>
          <a:endParaRPr lang="en-US" sz="2400"/>
        </a:p>
      </dgm:t>
    </dgm:pt>
    <dgm:pt modelId="{6EDE449E-AC67-48D1-8AA5-733EA07FB2BE}" type="parTrans" cxnId="{EEF9AAF9-3943-4E8D-8AF3-73F9CF27CAA7}">
      <dgm:prSet/>
      <dgm:spPr/>
      <dgm:t>
        <a:bodyPr/>
        <a:lstStyle/>
        <a:p>
          <a:endParaRPr lang="en-US" sz="2400"/>
        </a:p>
      </dgm:t>
    </dgm:pt>
    <dgm:pt modelId="{A569D75C-5773-4EAA-B36E-82FEB78FF6D7}">
      <dgm:prSet phldrT="[Text]" custT="1"/>
      <dgm:spPr/>
      <dgm:t>
        <a:bodyPr/>
        <a:lstStyle/>
        <a:p>
          <a:pPr>
            <a:buFont typeface="Arial" panose="020B0604020202020204" pitchFamily="34" charset="0"/>
            <a:buChar char="•"/>
          </a:pPr>
          <a:endParaRPr lang="en-US" sz="1400" dirty="0"/>
        </a:p>
      </dgm:t>
    </dgm:pt>
    <dgm:pt modelId="{D2652EBA-4722-4310-A897-906EC5CB7DC2}" type="parTrans" cxnId="{1DF67167-CD9A-4978-87F9-FA50AD36DCFF}">
      <dgm:prSet/>
      <dgm:spPr/>
      <dgm:t>
        <a:bodyPr/>
        <a:lstStyle/>
        <a:p>
          <a:endParaRPr lang="en-US" sz="2400"/>
        </a:p>
      </dgm:t>
    </dgm:pt>
    <dgm:pt modelId="{5D0166F1-E79C-46FD-9B51-51FF0BA5A032}" type="sibTrans" cxnId="{1DF67167-CD9A-4978-87F9-FA50AD36DCFF}">
      <dgm:prSet/>
      <dgm:spPr/>
      <dgm:t>
        <a:bodyPr/>
        <a:lstStyle/>
        <a:p>
          <a:endParaRPr lang="en-US" sz="2400"/>
        </a:p>
      </dgm:t>
    </dgm:pt>
    <dgm:pt modelId="{9547CD45-130A-4BF3-83F8-C36C4D491E9B}">
      <dgm:prSet custT="1"/>
      <dgm:spPr/>
      <dgm:t>
        <a:bodyPr/>
        <a:lstStyle/>
        <a:p>
          <a:r>
            <a:rPr lang="en-US" sz="1400" b="1" dirty="0"/>
            <a:t>Data Dictionary</a:t>
          </a:r>
          <a:endParaRPr lang="en-US" sz="1400" dirty="0"/>
        </a:p>
      </dgm:t>
    </dgm:pt>
    <dgm:pt modelId="{052E55C1-BD1A-4BB3-91D4-9597BAFD6BEC}" type="parTrans" cxnId="{C0AADBEE-A5D8-47AA-A280-56E52B7A20A4}">
      <dgm:prSet/>
      <dgm:spPr/>
      <dgm:t>
        <a:bodyPr/>
        <a:lstStyle/>
        <a:p>
          <a:endParaRPr lang="en-US" sz="2400"/>
        </a:p>
      </dgm:t>
    </dgm:pt>
    <dgm:pt modelId="{A1DB105A-A935-401A-81E2-A122B081A4DB}" type="sibTrans" cxnId="{C0AADBEE-A5D8-47AA-A280-56E52B7A20A4}">
      <dgm:prSet/>
      <dgm:spPr/>
      <dgm:t>
        <a:bodyPr/>
        <a:lstStyle/>
        <a:p>
          <a:endParaRPr lang="en-US" sz="2400"/>
        </a:p>
      </dgm:t>
    </dgm:pt>
    <dgm:pt modelId="{B945919B-3F34-45E9-B215-3C4D76278779}">
      <dgm:prSet custT="1"/>
      <dgm:spPr/>
      <dgm:t>
        <a:bodyPr/>
        <a:lstStyle/>
        <a:p>
          <a:endParaRPr lang="en-US" sz="1400" dirty="0"/>
        </a:p>
      </dgm:t>
    </dgm:pt>
    <dgm:pt modelId="{540C1D5D-AE37-4763-836A-8CFA469DD5CF}" type="parTrans" cxnId="{F55512DF-9FA4-4DFB-885B-5A6CA633172C}">
      <dgm:prSet/>
      <dgm:spPr/>
      <dgm:t>
        <a:bodyPr/>
        <a:lstStyle/>
        <a:p>
          <a:endParaRPr lang="en-US" sz="2400"/>
        </a:p>
      </dgm:t>
    </dgm:pt>
    <dgm:pt modelId="{915026DF-AD06-461A-B6D8-CB25388CB62F}" type="sibTrans" cxnId="{F55512DF-9FA4-4DFB-885B-5A6CA633172C}">
      <dgm:prSet/>
      <dgm:spPr/>
      <dgm:t>
        <a:bodyPr/>
        <a:lstStyle/>
        <a:p>
          <a:endParaRPr lang="en-US" sz="2400"/>
        </a:p>
      </dgm:t>
    </dgm:pt>
    <dgm:pt modelId="{5AEDD9D0-555E-40F4-89D5-4208B740358D}">
      <dgm:prSet phldrT="[Text]" custT="1"/>
      <dgm:spPr>
        <a:ln>
          <a:solidFill>
            <a:schemeClr val="tx1">
              <a:lumMod val="60000"/>
              <a:lumOff val="40000"/>
            </a:schemeClr>
          </a:solidFill>
        </a:ln>
      </dgm:spPr>
      <dgm:t>
        <a:bodyPr/>
        <a:lstStyle/>
        <a:p>
          <a:pPr>
            <a:buFont typeface="Arial" panose="020B0604020202020204" pitchFamily="34" charset="0"/>
            <a:buChar char="•"/>
          </a:pPr>
          <a:r>
            <a:rPr lang="en-US" sz="1400" b="1" dirty="0">
              <a:gradFill>
                <a:gsLst>
                  <a:gs pos="2917">
                    <a:schemeClr val="tx1"/>
                  </a:gs>
                  <a:gs pos="30000">
                    <a:schemeClr val="tx1"/>
                  </a:gs>
                </a:gsLst>
                <a:lin ang="5400000" scaled="0"/>
              </a:gradFill>
            </a:rPr>
            <a:t>Architecture Diagram (initial draft)</a:t>
          </a:r>
          <a:endParaRPr lang="en-US" sz="1400" dirty="0"/>
        </a:p>
      </dgm:t>
    </dgm:pt>
    <dgm:pt modelId="{8209755B-50B6-46AD-93A3-15F7DBED7D23}" type="parTrans" cxnId="{C8281144-7A60-4D98-8A76-81D5F99633EF}">
      <dgm:prSet/>
      <dgm:spPr/>
      <dgm:t>
        <a:bodyPr/>
        <a:lstStyle/>
        <a:p>
          <a:endParaRPr lang="en-US" sz="2400"/>
        </a:p>
      </dgm:t>
    </dgm:pt>
    <dgm:pt modelId="{8D991B37-6D8E-44EB-8D4B-12C2F2B28231}" type="sibTrans" cxnId="{C8281144-7A60-4D98-8A76-81D5F99633EF}">
      <dgm:prSet/>
      <dgm:spPr/>
      <dgm:t>
        <a:bodyPr/>
        <a:lstStyle/>
        <a:p>
          <a:endParaRPr lang="en-US" sz="2400"/>
        </a:p>
      </dgm:t>
    </dgm:pt>
    <dgm:pt modelId="{F5672786-A7CB-4AA8-B276-38C6860B85A6}">
      <dgm:prSet phldrT="[Text]" custT="1"/>
      <dgm:spPr>
        <a:ln>
          <a:solidFill>
            <a:schemeClr val="tx1">
              <a:lumMod val="60000"/>
              <a:lumOff val="40000"/>
            </a:schemeClr>
          </a:solidFill>
        </a:ln>
      </dgm:spPr>
      <dgm:t>
        <a:bodyPr/>
        <a:lstStyle/>
        <a:p>
          <a:pPr>
            <a:buFont typeface="Arial" panose="020B0604020202020204" pitchFamily="34" charset="0"/>
            <a:buChar char="•"/>
          </a:pPr>
          <a:endParaRPr lang="en-US" sz="1400" dirty="0"/>
        </a:p>
      </dgm:t>
    </dgm:pt>
    <dgm:pt modelId="{41F15B95-7B13-46D0-BB7A-17C7A54BEC03}" type="parTrans" cxnId="{E5E293DD-7C1D-4174-A828-1F56E56DE83A}">
      <dgm:prSet/>
      <dgm:spPr/>
      <dgm:t>
        <a:bodyPr/>
        <a:lstStyle/>
        <a:p>
          <a:endParaRPr lang="en-US" sz="2400"/>
        </a:p>
      </dgm:t>
    </dgm:pt>
    <dgm:pt modelId="{0B1F2CEE-1511-4B6B-944E-9BF42820D833}" type="sibTrans" cxnId="{E5E293DD-7C1D-4174-A828-1F56E56DE83A}">
      <dgm:prSet/>
      <dgm:spPr/>
      <dgm:t>
        <a:bodyPr/>
        <a:lstStyle/>
        <a:p>
          <a:endParaRPr lang="en-US" sz="2400"/>
        </a:p>
      </dgm:t>
    </dgm:pt>
    <dgm:pt modelId="{166B43E5-361D-4EA4-8A26-1BBB8F72044F}">
      <dgm:prSet phldrT="[Text]" custT="1"/>
      <dgm:spPr/>
      <dgm:t>
        <a:bodyPr/>
        <a:lstStyle/>
        <a:p>
          <a:pPr>
            <a:buFont typeface="Arial" panose="020B0604020202020204" pitchFamily="34" charset="0"/>
            <a:buChar char="•"/>
          </a:pPr>
          <a:endParaRPr lang="en-US" sz="1400" dirty="0"/>
        </a:p>
      </dgm:t>
    </dgm:pt>
    <dgm:pt modelId="{69854AE1-4E94-4431-A87E-0E7454E9F836}" type="parTrans" cxnId="{CCD076B4-107E-4269-8BA2-8B12C6E2671B}">
      <dgm:prSet/>
      <dgm:spPr/>
      <dgm:t>
        <a:bodyPr/>
        <a:lstStyle/>
        <a:p>
          <a:endParaRPr lang="en-US" sz="2400"/>
        </a:p>
      </dgm:t>
    </dgm:pt>
    <dgm:pt modelId="{63FA07B7-4449-4C43-A11C-568B9E91E1B0}" type="sibTrans" cxnId="{CCD076B4-107E-4269-8BA2-8B12C6E2671B}">
      <dgm:prSet/>
      <dgm:spPr/>
      <dgm:t>
        <a:bodyPr/>
        <a:lstStyle/>
        <a:p>
          <a:endParaRPr lang="en-US" sz="2400"/>
        </a:p>
      </dgm:t>
    </dgm:pt>
    <dgm:pt modelId="{92E7D1A8-9368-41C6-9990-DBC714243264}">
      <dgm:prSet custT="1"/>
      <dgm:spPr/>
      <dgm:t>
        <a:bodyPr/>
        <a:lstStyle/>
        <a:p>
          <a:endParaRPr lang="en-US" sz="1400" dirty="0">
            <a:gradFill>
              <a:gsLst>
                <a:gs pos="2917">
                  <a:schemeClr val="tx1"/>
                </a:gs>
                <a:gs pos="30000">
                  <a:schemeClr val="tx1"/>
                </a:gs>
              </a:gsLst>
              <a:lin ang="5400000" scaled="0"/>
            </a:gradFill>
          </a:endParaRPr>
        </a:p>
      </dgm:t>
    </dgm:pt>
    <dgm:pt modelId="{70F465B1-A715-40CF-B75D-C83B61729A29}" type="parTrans" cxnId="{7E7C56BC-F2A0-4569-993D-C21FE83B5A40}">
      <dgm:prSet/>
      <dgm:spPr/>
      <dgm:t>
        <a:bodyPr/>
        <a:lstStyle/>
        <a:p>
          <a:endParaRPr lang="en-US" sz="2400"/>
        </a:p>
      </dgm:t>
    </dgm:pt>
    <dgm:pt modelId="{0BB1C002-9A46-48F3-9B4C-799B305D396C}" type="sibTrans" cxnId="{7E7C56BC-F2A0-4569-993D-C21FE83B5A40}">
      <dgm:prSet/>
      <dgm:spPr/>
      <dgm:t>
        <a:bodyPr/>
        <a:lstStyle/>
        <a:p>
          <a:endParaRPr lang="en-US" sz="2400"/>
        </a:p>
      </dgm:t>
    </dgm:pt>
    <dgm:pt modelId="{A591B903-67C8-45A5-BE04-CA3518694F32}">
      <dgm:prSet phldrT="[Text]" custT="1"/>
      <dgm:spPr/>
      <dgm:t>
        <a:bodyPr/>
        <a:lstStyle/>
        <a:p>
          <a:pPr>
            <a:buFont typeface="Arial" panose="020B0604020202020204" pitchFamily="34" charset="0"/>
            <a:buChar char="•"/>
          </a:pPr>
          <a:r>
            <a:rPr lang="en-US" sz="1400" dirty="0">
              <a:gradFill>
                <a:gsLst>
                  <a:gs pos="2917">
                    <a:schemeClr val="tx1"/>
                  </a:gs>
                  <a:gs pos="30000">
                    <a:schemeClr val="tx1"/>
                  </a:gs>
                </a:gsLst>
                <a:lin ang="5400000" scaled="0"/>
              </a:gradFill>
            </a:rPr>
            <a:t>Final </a:t>
          </a:r>
          <a:r>
            <a:rPr lang="en-US" sz="1400" b="1" dirty="0">
              <a:gradFill>
                <a:gsLst>
                  <a:gs pos="2917">
                    <a:schemeClr val="tx1"/>
                  </a:gs>
                  <a:gs pos="30000">
                    <a:schemeClr val="tx1"/>
                  </a:gs>
                </a:gsLst>
                <a:lin ang="5400000" scaled="0"/>
              </a:gradFill>
            </a:rPr>
            <a:t>model reporting</a:t>
          </a:r>
          <a:endParaRPr lang="en-US" sz="1400" dirty="0"/>
        </a:p>
      </dgm:t>
    </dgm:pt>
    <dgm:pt modelId="{C5BA0B40-43FC-4289-AE09-7CC8C3408D07}" type="parTrans" cxnId="{91751CBC-4BE5-4CD5-94E1-B8FCA58FF509}">
      <dgm:prSet/>
      <dgm:spPr/>
      <dgm:t>
        <a:bodyPr/>
        <a:lstStyle/>
        <a:p>
          <a:endParaRPr lang="en-US" sz="2400"/>
        </a:p>
      </dgm:t>
    </dgm:pt>
    <dgm:pt modelId="{921829E5-73C8-4A48-BDA7-E4F700C1703C}" type="sibTrans" cxnId="{91751CBC-4BE5-4CD5-94E1-B8FCA58FF509}">
      <dgm:prSet/>
      <dgm:spPr/>
      <dgm:t>
        <a:bodyPr/>
        <a:lstStyle/>
        <a:p>
          <a:endParaRPr lang="en-US" sz="2400"/>
        </a:p>
      </dgm:t>
    </dgm:pt>
    <dgm:pt modelId="{FFF551C0-0E9C-49A9-91E6-7883BB103552}">
      <dgm:prSet phldrT="[Text]" custT="1"/>
      <dgm:spPr/>
      <dgm:t>
        <a:bodyPr/>
        <a:lstStyle/>
        <a:p>
          <a:pPr>
            <a:buFont typeface="Arial" panose="020B0604020202020204" pitchFamily="34" charset="0"/>
            <a:buChar char="•"/>
          </a:pPr>
          <a:endParaRPr lang="en-US" sz="1400" dirty="0"/>
        </a:p>
      </dgm:t>
    </dgm:pt>
    <dgm:pt modelId="{273892EF-1054-4C86-BDD7-3585ED900DF6}" type="parTrans" cxnId="{F2893A51-8367-4940-85F5-60AAF69A0EDD}">
      <dgm:prSet/>
      <dgm:spPr/>
      <dgm:t>
        <a:bodyPr/>
        <a:lstStyle/>
        <a:p>
          <a:endParaRPr lang="en-US" sz="2400"/>
        </a:p>
      </dgm:t>
    </dgm:pt>
    <dgm:pt modelId="{52491819-FF44-4E3B-B37C-CD67D61963BA}" type="sibTrans" cxnId="{F2893A51-8367-4940-85F5-60AAF69A0EDD}">
      <dgm:prSet/>
      <dgm:spPr/>
      <dgm:t>
        <a:bodyPr/>
        <a:lstStyle/>
        <a:p>
          <a:endParaRPr lang="en-US" sz="2400"/>
        </a:p>
      </dgm:t>
    </dgm:pt>
    <dgm:pt modelId="{A787982E-F58C-4982-B284-622501D7E85A}">
      <dgm:prSet custT="1"/>
      <dgm:spPr/>
      <dgm:t>
        <a:bodyPr/>
        <a:lstStyle/>
        <a:p>
          <a:endParaRPr lang="en-US" sz="1400" dirty="0">
            <a:gradFill>
              <a:gsLst>
                <a:gs pos="2917">
                  <a:schemeClr val="tx1"/>
                </a:gs>
                <a:gs pos="30000">
                  <a:schemeClr val="tx1"/>
                </a:gs>
              </a:gsLst>
              <a:lin ang="5400000" scaled="0"/>
            </a:gradFill>
          </a:endParaRPr>
        </a:p>
      </dgm:t>
    </dgm:pt>
    <dgm:pt modelId="{4EA61170-9235-40D4-BC43-DCFC7C4A7190}" type="parTrans" cxnId="{C003DCF7-09EA-4198-977F-83D3946E2386}">
      <dgm:prSet/>
      <dgm:spPr/>
      <dgm:t>
        <a:bodyPr/>
        <a:lstStyle/>
        <a:p>
          <a:endParaRPr lang="en-US" sz="2400"/>
        </a:p>
      </dgm:t>
    </dgm:pt>
    <dgm:pt modelId="{21F85330-6243-40C4-8DE1-7471BDFC6D82}" type="sibTrans" cxnId="{C003DCF7-09EA-4198-977F-83D3946E2386}">
      <dgm:prSet/>
      <dgm:spPr/>
      <dgm:t>
        <a:bodyPr/>
        <a:lstStyle/>
        <a:p>
          <a:endParaRPr lang="en-US" sz="2400"/>
        </a:p>
      </dgm:t>
    </dgm:pt>
    <dgm:pt modelId="{A350FF67-A486-4233-906C-845330B4617B}" type="pres">
      <dgm:prSet presAssocID="{8A9BF40C-FF53-4AC4-B0EE-502BEB836821}" presName="linearFlow" presStyleCnt="0">
        <dgm:presLayoutVars>
          <dgm:dir/>
          <dgm:animLvl val="lvl"/>
          <dgm:resizeHandles val="exact"/>
        </dgm:presLayoutVars>
      </dgm:prSet>
      <dgm:spPr/>
    </dgm:pt>
    <dgm:pt modelId="{97275D0E-2E19-40BE-8C43-677391BB43ED}" type="pres">
      <dgm:prSet presAssocID="{76146DE7-1C1C-425E-B677-6CC0C63B6797}" presName="composite" presStyleCnt="0"/>
      <dgm:spPr/>
    </dgm:pt>
    <dgm:pt modelId="{D6AB4A26-076C-4677-8CDA-245D8116F4CC}" type="pres">
      <dgm:prSet presAssocID="{76146DE7-1C1C-425E-B677-6CC0C63B6797}" presName="parTx" presStyleLbl="node1" presStyleIdx="0" presStyleCnt="4">
        <dgm:presLayoutVars>
          <dgm:chMax val="0"/>
          <dgm:chPref val="0"/>
          <dgm:bulletEnabled val="1"/>
        </dgm:presLayoutVars>
      </dgm:prSet>
      <dgm:spPr/>
    </dgm:pt>
    <dgm:pt modelId="{FDC352D3-757F-488A-B295-DDAE3004A6CD}" type="pres">
      <dgm:prSet presAssocID="{76146DE7-1C1C-425E-B677-6CC0C63B6797}" presName="parSh" presStyleLbl="node1" presStyleIdx="0" presStyleCnt="4"/>
      <dgm:spPr/>
    </dgm:pt>
    <dgm:pt modelId="{123CB328-2A92-4E91-8570-1ADE3C3F683A}" type="pres">
      <dgm:prSet presAssocID="{76146DE7-1C1C-425E-B677-6CC0C63B6797}" presName="desTx" presStyleLbl="fgAcc1" presStyleIdx="0" presStyleCnt="4">
        <dgm:presLayoutVars>
          <dgm:bulletEnabled val="1"/>
        </dgm:presLayoutVars>
      </dgm:prSet>
      <dgm:spPr/>
    </dgm:pt>
    <dgm:pt modelId="{9FF0B529-4CA0-4FFC-AEAF-6DEC580A15DF}" type="pres">
      <dgm:prSet presAssocID="{2BE15DF8-2278-4B5B-837D-D6E2BE65DEBD}" presName="sibTrans" presStyleLbl="sibTrans2D1" presStyleIdx="0" presStyleCnt="3"/>
      <dgm:spPr/>
    </dgm:pt>
    <dgm:pt modelId="{8818FB15-351B-4DC9-9246-CBB2551441E5}" type="pres">
      <dgm:prSet presAssocID="{2BE15DF8-2278-4B5B-837D-D6E2BE65DEBD}" presName="connTx" presStyleLbl="sibTrans2D1" presStyleIdx="0" presStyleCnt="3"/>
      <dgm:spPr/>
    </dgm:pt>
    <dgm:pt modelId="{D85C9FE3-AD49-4335-AC70-13E284C92937}" type="pres">
      <dgm:prSet presAssocID="{8735F67E-A073-4620-9535-55F19E397732}" presName="composite" presStyleCnt="0"/>
      <dgm:spPr/>
    </dgm:pt>
    <dgm:pt modelId="{CEFD3C8C-A5DE-4AB9-8ACF-89463137E099}" type="pres">
      <dgm:prSet presAssocID="{8735F67E-A073-4620-9535-55F19E397732}" presName="parTx" presStyleLbl="node1" presStyleIdx="0" presStyleCnt="4">
        <dgm:presLayoutVars>
          <dgm:chMax val="0"/>
          <dgm:chPref val="0"/>
          <dgm:bulletEnabled val="1"/>
        </dgm:presLayoutVars>
      </dgm:prSet>
      <dgm:spPr/>
    </dgm:pt>
    <dgm:pt modelId="{6F1CCA4E-CEBE-41C1-9665-8F500D484B03}" type="pres">
      <dgm:prSet presAssocID="{8735F67E-A073-4620-9535-55F19E397732}" presName="parSh" presStyleLbl="node1" presStyleIdx="1" presStyleCnt="4"/>
      <dgm:spPr/>
    </dgm:pt>
    <dgm:pt modelId="{A207C21A-3353-4896-B463-BA39F0D8DAF5}" type="pres">
      <dgm:prSet presAssocID="{8735F67E-A073-4620-9535-55F19E397732}" presName="desTx" presStyleLbl="fgAcc1" presStyleIdx="1" presStyleCnt="4">
        <dgm:presLayoutVars>
          <dgm:bulletEnabled val="1"/>
        </dgm:presLayoutVars>
      </dgm:prSet>
      <dgm:spPr/>
    </dgm:pt>
    <dgm:pt modelId="{C33B82A5-E187-4925-9BFA-84EC1B491744}" type="pres">
      <dgm:prSet presAssocID="{BD0D73FA-D0D6-42B5-A46B-E85B1B62649E}" presName="sibTrans" presStyleLbl="sibTrans2D1" presStyleIdx="1" presStyleCnt="3"/>
      <dgm:spPr/>
    </dgm:pt>
    <dgm:pt modelId="{A8770446-DA55-4210-8948-E572CB4190DA}" type="pres">
      <dgm:prSet presAssocID="{BD0D73FA-D0D6-42B5-A46B-E85B1B62649E}" presName="connTx" presStyleLbl="sibTrans2D1" presStyleIdx="1" presStyleCnt="3"/>
      <dgm:spPr/>
    </dgm:pt>
    <dgm:pt modelId="{80891F19-CF45-4CE4-ADE9-43C6D65F47EC}" type="pres">
      <dgm:prSet presAssocID="{60FA1954-CBD2-46D8-A5DF-DD562BB94111}" presName="composite" presStyleCnt="0"/>
      <dgm:spPr/>
    </dgm:pt>
    <dgm:pt modelId="{C5A714CB-4597-481F-A9E8-89C00EC0E51C}" type="pres">
      <dgm:prSet presAssocID="{60FA1954-CBD2-46D8-A5DF-DD562BB94111}" presName="parTx" presStyleLbl="node1" presStyleIdx="1" presStyleCnt="4">
        <dgm:presLayoutVars>
          <dgm:chMax val="0"/>
          <dgm:chPref val="0"/>
          <dgm:bulletEnabled val="1"/>
        </dgm:presLayoutVars>
      </dgm:prSet>
      <dgm:spPr/>
    </dgm:pt>
    <dgm:pt modelId="{14DD5C90-B696-47B2-8E31-0A94B6AAA2AE}" type="pres">
      <dgm:prSet presAssocID="{60FA1954-CBD2-46D8-A5DF-DD562BB94111}" presName="parSh" presStyleLbl="node1" presStyleIdx="2" presStyleCnt="4"/>
      <dgm:spPr/>
    </dgm:pt>
    <dgm:pt modelId="{A76B15D3-A814-4E14-A0FA-06E82B167B76}" type="pres">
      <dgm:prSet presAssocID="{60FA1954-CBD2-46D8-A5DF-DD562BB94111}" presName="desTx" presStyleLbl="fgAcc1" presStyleIdx="2" presStyleCnt="4">
        <dgm:presLayoutVars>
          <dgm:bulletEnabled val="1"/>
        </dgm:presLayoutVars>
      </dgm:prSet>
      <dgm:spPr/>
    </dgm:pt>
    <dgm:pt modelId="{5B73E882-9DC3-4921-B7E7-7AD341F4164A}" type="pres">
      <dgm:prSet presAssocID="{1205A688-D7A2-4B25-B88D-4219EA1831F4}" presName="sibTrans" presStyleLbl="sibTrans2D1" presStyleIdx="2" presStyleCnt="3"/>
      <dgm:spPr/>
    </dgm:pt>
    <dgm:pt modelId="{B0ED01AC-A619-4A91-BD4C-BD9ED44739B4}" type="pres">
      <dgm:prSet presAssocID="{1205A688-D7A2-4B25-B88D-4219EA1831F4}" presName="connTx" presStyleLbl="sibTrans2D1" presStyleIdx="2" presStyleCnt="3"/>
      <dgm:spPr/>
    </dgm:pt>
    <dgm:pt modelId="{BFC902B2-3548-401D-BD9D-D7BC677D3B3F}" type="pres">
      <dgm:prSet presAssocID="{84C9D734-EBB2-43FA-AEB2-98A944D401EC}" presName="composite" presStyleCnt="0"/>
      <dgm:spPr/>
    </dgm:pt>
    <dgm:pt modelId="{96403050-59A2-47C5-9068-CACF90156F1E}" type="pres">
      <dgm:prSet presAssocID="{84C9D734-EBB2-43FA-AEB2-98A944D401EC}" presName="parTx" presStyleLbl="node1" presStyleIdx="2" presStyleCnt="4">
        <dgm:presLayoutVars>
          <dgm:chMax val="0"/>
          <dgm:chPref val="0"/>
          <dgm:bulletEnabled val="1"/>
        </dgm:presLayoutVars>
      </dgm:prSet>
      <dgm:spPr/>
    </dgm:pt>
    <dgm:pt modelId="{44655A15-A789-418D-8861-950FB6FD8FA7}" type="pres">
      <dgm:prSet presAssocID="{84C9D734-EBB2-43FA-AEB2-98A944D401EC}" presName="parSh" presStyleLbl="node1" presStyleIdx="3" presStyleCnt="4"/>
      <dgm:spPr/>
    </dgm:pt>
    <dgm:pt modelId="{5FF9A2FD-03DB-4DA3-9FBD-D39117D6F8E8}" type="pres">
      <dgm:prSet presAssocID="{84C9D734-EBB2-43FA-AEB2-98A944D401EC}" presName="desTx" presStyleLbl="fgAcc1" presStyleIdx="3" presStyleCnt="4" custLinFactNeighborX="527" custLinFactNeighborY="-1018">
        <dgm:presLayoutVars>
          <dgm:bulletEnabled val="1"/>
        </dgm:presLayoutVars>
      </dgm:prSet>
      <dgm:spPr/>
    </dgm:pt>
  </dgm:ptLst>
  <dgm:cxnLst>
    <dgm:cxn modelId="{5C0DC801-62EE-490F-8060-2A18FE9938AD}" type="presOf" srcId="{F5672786-A7CB-4AA8-B276-38C6860B85A6}" destId="{A207C21A-3353-4896-B463-BA39F0D8DAF5}" srcOrd="0" destOrd="1" presId="urn:microsoft.com/office/officeart/2005/8/layout/process3"/>
    <dgm:cxn modelId="{CF8B8A03-1173-411A-A399-720CE4CFED3F}" type="presOf" srcId="{84C9D734-EBB2-43FA-AEB2-98A944D401EC}" destId="{96403050-59A2-47C5-9068-CACF90156F1E}" srcOrd="0" destOrd="0" presId="urn:microsoft.com/office/officeart/2005/8/layout/process3"/>
    <dgm:cxn modelId="{ADAF6711-19F0-48B9-9BF6-944591FA967C}" srcId="{84C9D734-EBB2-43FA-AEB2-98A944D401EC}" destId="{0FB5142E-E57D-4D67-BC59-0A59B5CE5E8C}" srcOrd="0" destOrd="0" parTransId="{F88FC037-6BB5-4430-B058-B8791E07D57A}" sibTransId="{FD6A5B21-F03B-4A1F-8C45-58D90036E7BB}"/>
    <dgm:cxn modelId="{87E45B15-5B44-4CB4-98A1-C7AB3B29091C}" type="presOf" srcId="{CAE7E81F-B38E-49AA-85EF-49F95CEAAD2C}" destId="{A76B15D3-A814-4E14-A0FA-06E82B167B76}" srcOrd="0" destOrd="4" presId="urn:microsoft.com/office/officeart/2005/8/layout/process3"/>
    <dgm:cxn modelId="{C2693217-62B3-48BF-8C6F-6839E2EA4AD3}" type="presOf" srcId="{96506FE3-941E-4D08-B341-FE9C2D001343}" destId="{A76B15D3-A814-4E14-A0FA-06E82B167B76}" srcOrd="0" destOrd="0" presId="urn:microsoft.com/office/officeart/2005/8/layout/process3"/>
    <dgm:cxn modelId="{EF50F81B-A627-4EA0-A840-1BF02DB368FF}" type="presOf" srcId="{76146DE7-1C1C-425E-B677-6CC0C63B6797}" destId="{FDC352D3-757F-488A-B295-DDAE3004A6CD}" srcOrd="1" destOrd="0" presId="urn:microsoft.com/office/officeart/2005/8/layout/process3"/>
    <dgm:cxn modelId="{2CDF1127-3F80-4942-9360-F1EBBF4FE170}" type="presOf" srcId="{7ACB7D5A-FD44-4288-B808-CE4C4AD39F66}" destId="{5FF9A2FD-03DB-4DA3-9FBD-D39117D6F8E8}" srcOrd="0" destOrd="4" presId="urn:microsoft.com/office/officeart/2005/8/layout/process3"/>
    <dgm:cxn modelId="{06DBBB2A-F214-4D28-AEAB-35D0364FEE94}" srcId="{8A9BF40C-FF53-4AC4-B0EE-502BEB836821}" destId="{84C9D734-EBB2-43FA-AEB2-98A944D401EC}" srcOrd="3" destOrd="0" parTransId="{25B4F994-54AC-443A-805E-41F753BE994C}" sibTransId="{EA9B5D35-AD8C-49A2-92D4-26EF41950D53}"/>
    <dgm:cxn modelId="{8833D42C-2251-461C-8BE3-20A5D488912B}" type="presOf" srcId="{5A70C672-7DED-443D-8CE9-62F80F50BBA9}" destId="{123CB328-2A92-4E91-8570-1ADE3C3F683A}" srcOrd="0" destOrd="2" presId="urn:microsoft.com/office/officeart/2005/8/layout/process3"/>
    <dgm:cxn modelId="{F08DDE3A-E805-47BC-A117-781810F7D4BC}" type="presOf" srcId="{B945919B-3F34-45E9-B215-3C4D76278779}" destId="{123CB328-2A92-4E91-8570-1ADE3C3F683A}" srcOrd="0" destOrd="3" presId="urn:microsoft.com/office/officeart/2005/8/layout/process3"/>
    <dgm:cxn modelId="{C81CC35E-2C79-43C2-8E73-581F733640ED}" type="presOf" srcId="{5A94B598-6188-4712-A567-19E86529F1C2}" destId="{A207C21A-3353-4896-B463-BA39F0D8DAF5}" srcOrd="0" destOrd="0" presId="urn:microsoft.com/office/officeart/2005/8/layout/process3"/>
    <dgm:cxn modelId="{C4CFB160-B3D2-49DE-986F-618BE26D5DD2}" type="presOf" srcId="{A569D75C-5773-4EAA-B36E-82FEB78FF6D7}" destId="{123CB328-2A92-4E91-8570-1ADE3C3F683A}" srcOrd="0" destOrd="1" presId="urn:microsoft.com/office/officeart/2005/8/layout/process3"/>
    <dgm:cxn modelId="{35B6E743-F481-436D-86DF-3F0956A7667D}" type="presOf" srcId="{BD0D73FA-D0D6-42B5-A46B-E85B1B62649E}" destId="{A8770446-DA55-4210-8948-E572CB4190DA}" srcOrd="1" destOrd="0" presId="urn:microsoft.com/office/officeart/2005/8/layout/process3"/>
    <dgm:cxn modelId="{C8281144-7A60-4D98-8A76-81D5F99633EF}" srcId="{8735F67E-A073-4620-9535-55F19E397732}" destId="{5AEDD9D0-555E-40F4-89D5-4208B740358D}" srcOrd="2" destOrd="0" parTransId="{8209755B-50B6-46AD-93A3-15F7DBED7D23}" sibTransId="{8D991B37-6D8E-44EB-8D4B-12C2F2B28231}"/>
    <dgm:cxn modelId="{2DD83645-7123-470E-87B2-E0CC9E807EDC}" srcId="{8735F67E-A073-4620-9535-55F19E397732}" destId="{5A94B598-6188-4712-A567-19E86529F1C2}" srcOrd="0" destOrd="0" parTransId="{436A30FB-C4A8-49AA-A340-52E221FF42DE}" sibTransId="{FE5F5B8A-F6AF-401C-A97B-E501A7E256A4}"/>
    <dgm:cxn modelId="{1B0CA665-3DFA-4050-B46B-5844B9C68F0D}" srcId="{60FA1954-CBD2-46D8-A5DF-DD562BB94111}" destId="{BCE9ECE1-1C83-4D74-9013-278077D23CC3}" srcOrd="2" destOrd="0" parTransId="{D7C18136-D064-4752-A27B-6D6E11814739}" sibTransId="{6262F87C-7DE9-49C6-A315-69AE590CCC1D}"/>
    <dgm:cxn modelId="{1DF67167-CD9A-4978-87F9-FA50AD36DCFF}" srcId="{76146DE7-1C1C-425E-B677-6CC0C63B6797}" destId="{A569D75C-5773-4EAA-B36E-82FEB78FF6D7}" srcOrd="1" destOrd="0" parTransId="{D2652EBA-4722-4310-A897-906EC5CB7DC2}" sibTransId="{5D0166F1-E79C-46FD-9B51-51FF0BA5A032}"/>
    <dgm:cxn modelId="{B7A5EC67-1CA8-4338-9F7B-46A22DEE8CB7}" type="presOf" srcId="{5AEDD9D0-555E-40F4-89D5-4208B740358D}" destId="{A207C21A-3353-4896-B463-BA39F0D8DAF5}" srcOrd="0" destOrd="2" presId="urn:microsoft.com/office/officeart/2005/8/layout/process3"/>
    <dgm:cxn modelId="{24972D6C-E3D5-40B9-A2E7-1C8D49B151A1}" type="presOf" srcId="{60FA1954-CBD2-46D8-A5DF-DD562BB94111}" destId="{14DD5C90-B696-47B2-8E31-0A94B6AAA2AE}" srcOrd="1" destOrd="0" presId="urn:microsoft.com/office/officeart/2005/8/layout/process3"/>
    <dgm:cxn modelId="{7D28764C-8F07-4698-90CD-FF7108283C21}" type="presOf" srcId="{BCE9ECE1-1C83-4D74-9013-278077D23CC3}" destId="{A76B15D3-A814-4E14-A0FA-06E82B167B76}" srcOrd="0" destOrd="2" presId="urn:microsoft.com/office/officeart/2005/8/layout/process3"/>
    <dgm:cxn modelId="{A59D214E-53DE-4CF1-9C79-FC33F3D9B453}" type="presOf" srcId="{BD0D73FA-D0D6-42B5-A46B-E85B1B62649E}" destId="{C33B82A5-E187-4925-9BFA-84EC1B491744}" srcOrd="0" destOrd="0" presId="urn:microsoft.com/office/officeart/2005/8/layout/process3"/>
    <dgm:cxn modelId="{F2893A51-8367-4940-85F5-60AAF69A0EDD}" srcId="{84C9D734-EBB2-43FA-AEB2-98A944D401EC}" destId="{FFF551C0-0E9C-49A9-91E6-7883BB103552}" srcOrd="1" destOrd="0" parTransId="{273892EF-1054-4C86-BDD7-3585ED900DF6}" sibTransId="{52491819-FF44-4E3B-B37C-CD67D61963BA}"/>
    <dgm:cxn modelId="{B8B49872-458C-473D-9E68-8027A5BC6227}" type="presOf" srcId="{166B43E5-361D-4EA4-8A26-1BBB8F72044F}" destId="{A76B15D3-A814-4E14-A0FA-06E82B167B76}" srcOrd="0" destOrd="1" presId="urn:microsoft.com/office/officeart/2005/8/layout/process3"/>
    <dgm:cxn modelId="{D23CEE56-E809-428F-B15F-F0048C290E14}" type="presOf" srcId="{1205A688-D7A2-4B25-B88D-4219EA1831F4}" destId="{B0ED01AC-A619-4A91-BD4C-BD9ED44739B4}" srcOrd="1" destOrd="0" presId="urn:microsoft.com/office/officeart/2005/8/layout/process3"/>
    <dgm:cxn modelId="{AF047F57-70F1-4BE7-89EE-7D20FB92E09D}" srcId="{60FA1954-CBD2-46D8-A5DF-DD562BB94111}" destId="{CAE7E81F-B38E-49AA-85EF-49F95CEAAD2C}" srcOrd="4" destOrd="0" parTransId="{68E79ABE-1DDC-4882-9195-BDD863FB8D59}" sibTransId="{E1668B43-BF59-445F-9CDF-C7CC7E9F4034}"/>
    <dgm:cxn modelId="{282CF458-3820-4C49-A418-79219996F182}" type="presOf" srcId="{04C7AD6D-20B6-4022-9CFC-114D2B8BD9DF}" destId="{123CB328-2A92-4E91-8570-1ADE3C3F683A}" srcOrd="0" destOrd="0" presId="urn:microsoft.com/office/officeart/2005/8/layout/process3"/>
    <dgm:cxn modelId="{BE36B35A-CB9D-472A-9F55-15AC568B684A}" type="presOf" srcId="{76146DE7-1C1C-425E-B677-6CC0C63B6797}" destId="{D6AB4A26-076C-4677-8CDA-245D8116F4CC}" srcOrd="0" destOrd="0" presId="urn:microsoft.com/office/officeart/2005/8/layout/process3"/>
    <dgm:cxn modelId="{28826C7D-7573-4940-9ED8-832D28E74FD6}" type="presOf" srcId="{A591B903-67C8-45A5-BE04-CA3518694F32}" destId="{5FF9A2FD-03DB-4DA3-9FBD-D39117D6F8E8}" srcOrd="0" destOrd="2" presId="urn:microsoft.com/office/officeart/2005/8/layout/process3"/>
    <dgm:cxn modelId="{CAEE5281-B139-4CEA-991C-11584D4095F8}" srcId="{84C9D734-EBB2-43FA-AEB2-98A944D401EC}" destId="{7ACB7D5A-FD44-4288-B808-CE4C4AD39F66}" srcOrd="4" destOrd="0" parTransId="{6AC61AA4-8A65-4742-82BD-742BC8D77D02}" sibTransId="{A671823A-6D8A-4190-9927-84DB5A80788A}"/>
    <dgm:cxn modelId="{F5DF6389-68AC-4E67-A1DD-1335033D860A}" type="presOf" srcId="{2BE15DF8-2278-4B5B-837D-D6E2BE65DEBD}" destId="{8818FB15-351B-4DC9-9246-CBB2551441E5}" srcOrd="1" destOrd="0" presId="urn:microsoft.com/office/officeart/2005/8/layout/process3"/>
    <dgm:cxn modelId="{1799D78D-15C4-4738-B4C6-9E9269537CE8}" type="presOf" srcId="{8A9BF40C-FF53-4AC4-B0EE-502BEB836821}" destId="{A350FF67-A486-4233-906C-845330B4617B}" srcOrd="0" destOrd="0" presId="urn:microsoft.com/office/officeart/2005/8/layout/process3"/>
    <dgm:cxn modelId="{26ADC69D-056B-4BBA-BDE1-F433CA647D80}" type="presOf" srcId="{8735F67E-A073-4620-9535-55F19E397732}" destId="{CEFD3C8C-A5DE-4AB9-8ACF-89463137E099}" srcOrd="0" destOrd="0" presId="urn:microsoft.com/office/officeart/2005/8/layout/process3"/>
    <dgm:cxn modelId="{5C3AB1A6-C2C6-4D6A-925D-2ACF9F8F0559}" srcId="{76146DE7-1C1C-425E-B677-6CC0C63B6797}" destId="{04C7AD6D-20B6-4022-9CFC-114D2B8BD9DF}" srcOrd="0" destOrd="0" parTransId="{2CAAA68B-7CDB-42A2-B8AF-D7D8A45FFBEA}" sibTransId="{59875266-795F-44B0-888C-483A1D93C82C}"/>
    <dgm:cxn modelId="{22791BAC-FE55-4847-B8D6-7C0AF9857C6C}" srcId="{60FA1954-CBD2-46D8-A5DF-DD562BB94111}" destId="{96506FE3-941E-4D08-B341-FE9C2D001343}" srcOrd="0" destOrd="0" parTransId="{C4FB52AB-9E95-4EDC-A6BF-43F1BF84DCA3}" sibTransId="{50EA3BAE-165E-43B9-AA3A-35F8B3318148}"/>
    <dgm:cxn modelId="{CCD076B4-107E-4269-8BA2-8B12C6E2671B}" srcId="{60FA1954-CBD2-46D8-A5DF-DD562BB94111}" destId="{166B43E5-361D-4EA4-8A26-1BBB8F72044F}" srcOrd="1" destOrd="0" parTransId="{69854AE1-4E94-4431-A87E-0E7454E9F836}" sibTransId="{63FA07B7-4449-4C43-A11C-568B9E91E1B0}"/>
    <dgm:cxn modelId="{4CDF8FB8-9F3C-4979-9F28-76B3E5122B79}" type="presOf" srcId="{92E7D1A8-9368-41C6-9990-DBC714243264}" destId="{A76B15D3-A814-4E14-A0FA-06E82B167B76}" srcOrd="0" destOrd="3" presId="urn:microsoft.com/office/officeart/2005/8/layout/process3"/>
    <dgm:cxn modelId="{91751CBC-4BE5-4CD5-94E1-B8FCA58FF509}" srcId="{84C9D734-EBB2-43FA-AEB2-98A944D401EC}" destId="{A591B903-67C8-45A5-BE04-CA3518694F32}" srcOrd="2" destOrd="0" parTransId="{C5BA0B40-43FC-4289-AE09-7CC8C3408D07}" sibTransId="{921829E5-73C8-4A48-BDA7-E4F700C1703C}"/>
    <dgm:cxn modelId="{7E7C56BC-F2A0-4569-993D-C21FE83B5A40}" srcId="{60FA1954-CBD2-46D8-A5DF-DD562BB94111}" destId="{92E7D1A8-9368-41C6-9990-DBC714243264}" srcOrd="3" destOrd="0" parTransId="{70F465B1-A715-40CF-B75D-C83B61729A29}" sibTransId="{0BB1C002-9A46-48F3-9B4C-799B305D396C}"/>
    <dgm:cxn modelId="{A10ADABD-435D-483A-BE06-8DD5F5354944}" type="presOf" srcId="{8735F67E-A073-4620-9535-55F19E397732}" destId="{6F1CCA4E-CEBE-41C1-9665-8F500D484B03}" srcOrd="1" destOrd="0" presId="urn:microsoft.com/office/officeart/2005/8/layout/process3"/>
    <dgm:cxn modelId="{DF46BEBE-9839-44BF-8607-05455C968A47}" srcId="{8A9BF40C-FF53-4AC4-B0EE-502BEB836821}" destId="{8735F67E-A073-4620-9535-55F19E397732}" srcOrd="1" destOrd="0" parTransId="{E9B8BA8C-90C6-45AC-BC0F-4424712CEC56}" sibTransId="{BD0D73FA-D0D6-42B5-A46B-E85B1B62649E}"/>
    <dgm:cxn modelId="{C48FF2C0-3A71-4ACE-8912-D1EA2DFFF8B4}" type="presOf" srcId="{FFF551C0-0E9C-49A9-91E6-7883BB103552}" destId="{5FF9A2FD-03DB-4DA3-9FBD-D39117D6F8E8}" srcOrd="0" destOrd="1" presId="urn:microsoft.com/office/officeart/2005/8/layout/process3"/>
    <dgm:cxn modelId="{EC1611C2-CA73-43DE-ACAB-8901EAF67A6A}" type="presOf" srcId="{2BE15DF8-2278-4B5B-837D-D6E2BE65DEBD}" destId="{9FF0B529-4CA0-4FFC-AEAF-6DEC580A15DF}" srcOrd="0" destOrd="0" presId="urn:microsoft.com/office/officeart/2005/8/layout/process3"/>
    <dgm:cxn modelId="{90625FC2-5F76-4F75-BEED-7DFED1CD6C72}" type="presOf" srcId="{9547CD45-130A-4BF3-83F8-C36C4D491E9B}" destId="{123CB328-2A92-4E91-8570-1ADE3C3F683A}" srcOrd="0" destOrd="4" presId="urn:microsoft.com/office/officeart/2005/8/layout/process3"/>
    <dgm:cxn modelId="{4BB68BC8-DBB3-4182-83C6-22B301E554F4}" type="presOf" srcId="{60FA1954-CBD2-46D8-A5DF-DD562BB94111}" destId="{C5A714CB-4597-481F-A9E8-89C00EC0E51C}" srcOrd="0" destOrd="0" presId="urn:microsoft.com/office/officeart/2005/8/layout/process3"/>
    <dgm:cxn modelId="{EB6B49D5-C5B0-4AC0-B27D-2D6B76E12E16}" srcId="{8A9BF40C-FF53-4AC4-B0EE-502BEB836821}" destId="{60FA1954-CBD2-46D8-A5DF-DD562BB94111}" srcOrd="2" destOrd="0" parTransId="{EA2410C2-ADB2-43DD-AE1A-1E40D699D08F}" sibTransId="{1205A688-D7A2-4B25-B88D-4219EA1831F4}"/>
    <dgm:cxn modelId="{F8AB75D9-B9CF-4B07-A278-763F9464E296}" srcId="{8A9BF40C-FF53-4AC4-B0EE-502BEB836821}" destId="{76146DE7-1C1C-425E-B677-6CC0C63B6797}" srcOrd="0" destOrd="0" parTransId="{DC125613-EB57-4BF4-855C-EB1BEC8BFE38}" sibTransId="{2BE15DF8-2278-4B5B-837D-D6E2BE65DEBD}"/>
    <dgm:cxn modelId="{04BC5ADD-2193-4DEF-ABFB-6FC1AD26EAA0}" type="presOf" srcId="{1205A688-D7A2-4B25-B88D-4219EA1831F4}" destId="{5B73E882-9DC3-4921-B7E7-7AD341F4164A}" srcOrd="0" destOrd="0" presId="urn:microsoft.com/office/officeart/2005/8/layout/process3"/>
    <dgm:cxn modelId="{E5E293DD-7C1D-4174-A828-1F56E56DE83A}" srcId="{8735F67E-A073-4620-9535-55F19E397732}" destId="{F5672786-A7CB-4AA8-B276-38C6860B85A6}" srcOrd="1" destOrd="0" parTransId="{41F15B95-7B13-46D0-BB7A-17C7A54BEC03}" sibTransId="{0B1F2CEE-1511-4B6B-944E-9BF42820D833}"/>
    <dgm:cxn modelId="{F55512DF-9FA4-4DFB-885B-5A6CA633172C}" srcId="{76146DE7-1C1C-425E-B677-6CC0C63B6797}" destId="{B945919B-3F34-45E9-B215-3C4D76278779}" srcOrd="3" destOrd="0" parTransId="{540C1D5D-AE37-4763-836A-8CFA469DD5CF}" sibTransId="{915026DF-AD06-461A-B6D8-CB25388CB62F}"/>
    <dgm:cxn modelId="{11C227EC-0612-470F-990E-3EE05B36AE30}" type="presOf" srcId="{0FB5142E-E57D-4D67-BC59-0A59B5CE5E8C}" destId="{5FF9A2FD-03DB-4DA3-9FBD-D39117D6F8E8}" srcOrd="0" destOrd="0" presId="urn:microsoft.com/office/officeart/2005/8/layout/process3"/>
    <dgm:cxn modelId="{C0AADBEE-A5D8-47AA-A280-56E52B7A20A4}" srcId="{76146DE7-1C1C-425E-B677-6CC0C63B6797}" destId="{9547CD45-130A-4BF3-83F8-C36C4D491E9B}" srcOrd="4" destOrd="0" parTransId="{052E55C1-BD1A-4BB3-91D4-9597BAFD6BEC}" sibTransId="{A1DB105A-A935-401A-81E2-A122B081A4DB}"/>
    <dgm:cxn modelId="{47BCEBF1-9351-46DF-98B5-73DB30817692}" type="presOf" srcId="{84C9D734-EBB2-43FA-AEB2-98A944D401EC}" destId="{44655A15-A789-418D-8861-950FB6FD8FA7}" srcOrd="1" destOrd="0" presId="urn:microsoft.com/office/officeart/2005/8/layout/process3"/>
    <dgm:cxn modelId="{7A1B3EF5-CEB0-4D6F-8412-E4190F7CFD41}" type="presOf" srcId="{A787982E-F58C-4982-B284-622501D7E85A}" destId="{5FF9A2FD-03DB-4DA3-9FBD-D39117D6F8E8}" srcOrd="0" destOrd="3" presId="urn:microsoft.com/office/officeart/2005/8/layout/process3"/>
    <dgm:cxn modelId="{C003DCF7-09EA-4198-977F-83D3946E2386}" srcId="{84C9D734-EBB2-43FA-AEB2-98A944D401EC}" destId="{A787982E-F58C-4982-B284-622501D7E85A}" srcOrd="3" destOrd="0" parTransId="{4EA61170-9235-40D4-BC43-DCFC7C4A7190}" sibTransId="{21F85330-6243-40C4-8DE1-7471BDFC6D82}"/>
    <dgm:cxn modelId="{EEF9AAF9-3943-4E8D-8AF3-73F9CF27CAA7}" srcId="{76146DE7-1C1C-425E-B677-6CC0C63B6797}" destId="{5A70C672-7DED-443D-8CE9-62F80F50BBA9}" srcOrd="2" destOrd="0" parTransId="{6EDE449E-AC67-48D1-8AA5-733EA07FB2BE}" sibTransId="{AD07337B-E9C4-4DE4-8C5C-FEB8423710BE}"/>
    <dgm:cxn modelId="{36806EFA-9701-4AD7-8542-5E7D43C379BE}" type="presParOf" srcId="{A350FF67-A486-4233-906C-845330B4617B}" destId="{97275D0E-2E19-40BE-8C43-677391BB43ED}" srcOrd="0" destOrd="0" presId="urn:microsoft.com/office/officeart/2005/8/layout/process3"/>
    <dgm:cxn modelId="{707CD304-7788-476D-A70D-6A0B76301D79}" type="presParOf" srcId="{97275D0E-2E19-40BE-8C43-677391BB43ED}" destId="{D6AB4A26-076C-4677-8CDA-245D8116F4CC}" srcOrd="0" destOrd="0" presId="urn:microsoft.com/office/officeart/2005/8/layout/process3"/>
    <dgm:cxn modelId="{CDCC0DAD-E245-4E0D-B52F-AFCC7FDBE6B3}" type="presParOf" srcId="{97275D0E-2E19-40BE-8C43-677391BB43ED}" destId="{FDC352D3-757F-488A-B295-DDAE3004A6CD}" srcOrd="1" destOrd="0" presId="urn:microsoft.com/office/officeart/2005/8/layout/process3"/>
    <dgm:cxn modelId="{9897B3F2-4D48-47E7-8AD2-9D6DD9C6AECA}" type="presParOf" srcId="{97275D0E-2E19-40BE-8C43-677391BB43ED}" destId="{123CB328-2A92-4E91-8570-1ADE3C3F683A}" srcOrd="2" destOrd="0" presId="urn:microsoft.com/office/officeart/2005/8/layout/process3"/>
    <dgm:cxn modelId="{F5B03278-2E55-46BD-BBF3-E307096E8527}" type="presParOf" srcId="{A350FF67-A486-4233-906C-845330B4617B}" destId="{9FF0B529-4CA0-4FFC-AEAF-6DEC580A15DF}" srcOrd="1" destOrd="0" presId="urn:microsoft.com/office/officeart/2005/8/layout/process3"/>
    <dgm:cxn modelId="{29D5863D-5EC8-4E27-9D19-E5701D595EF7}" type="presParOf" srcId="{9FF0B529-4CA0-4FFC-AEAF-6DEC580A15DF}" destId="{8818FB15-351B-4DC9-9246-CBB2551441E5}" srcOrd="0" destOrd="0" presId="urn:microsoft.com/office/officeart/2005/8/layout/process3"/>
    <dgm:cxn modelId="{08ACA667-C3CA-40A3-A434-E4EE41AB0D8A}" type="presParOf" srcId="{A350FF67-A486-4233-906C-845330B4617B}" destId="{D85C9FE3-AD49-4335-AC70-13E284C92937}" srcOrd="2" destOrd="0" presId="urn:microsoft.com/office/officeart/2005/8/layout/process3"/>
    <dgm:cxn modelId="{D23E2548-13FA-4EDF-BC97-929838318F33}" type="presParOf" srcId="{D85C9FE3-AD49-4335-AC70-13E284C92937}" destId="{CEFD3C8C-A5DE-4AB9-8ACF-89463137E099}" srcOrd="0" destOrd="0" presId="urn:microsoft.com/office/officeart/2005/8/layout/process3"/>
    <dgm:cxn modelId="{2D7B0993-1076-42C3-9ECF-1FBDE868D342}" type="presParOf" srcId="{D85C9FE3-AD49-4335-AC70-13E284C92937}" destId="{6F1CCA4E-CEBE-41C1-9665-8F500D484B03}" srcOrd="1" destOrd="0" presId="urn:microsoft.com/office/officeart/2005/8/layout/process3"/>
    <dgm:cxn modelId="{2EA24B67-18B3-4441-910B-D0306CFAFD80}" type="presParOf" srcId="{D85C9FE3-AD49-4335-AC70-13E284C92937}" destId="{A207C21A-3353-4896-B463-BA39F0D8DAF5}" srcOrd="2" destOrd="0" presId="urn:microsoft.com/office/officeart/2005/8/layout/process3"/>
    <dgm:cxn modelId="{F80B35FD-552C-4A06-A6B7-42556C5E8183}" type="presParOf" srcId="{A350FF67-A486-4233-906C-845330B4617B}" destId="{C33B82A5-E187-4925-9BFA-84EC1B491744}" srcOrd="3" destOrd="0" presId="urn:microsoft.com/office/officeart/2005/8/layout/process3"/>
    <dgm:cxn modelId="{62DBAD00-C6FC-4DBB-9622-DEE797B2F84C}" type="presParOf" srcId="{C33B82A5-E187-4925-9BFA-84EC1B491744}" destId="{A8770446-DA55-4210-8948-E572CB4190DA}" srcOrd="0" destOrd="0" presId="urn:microsoft.com/office/officeart/2005/8/layout/process3"/>
    <dgm:cxn modelId="{5355D955-D3B0-4353-9306-4DDA123CBC8E}" type="presParOf" srcId="{A350FF67-A486-4233-906C-845330B4617B}" destId="{80891F19-CF45-4CE4-ADE9-43C6D65F47EC}" srcOrd="4" destOrd="0" presId="urn:microsoft.com/office/officeart/2005/8/layout/process3"/>
    <dgm:cxn modelId="{4CEBD73E-A155-4485-8CA6-B71118DC69AE}" type="presParOf" srcId="{80891F19-CF45-4CE4-ADE9-43C6D65F47EC}" destId="{C5A714CB-4597-481F-A9E8-89C00EC0E51C}" srcOrd="0" destOrd="0" presId="urn:microsoft.com/office/officeart/2005/8/layout/process3"/>
    <dgm:cxn modelId="{6C7EA96D-93DF-4AB4-8A50-30EFEBAA6CEA}" type="presParOf" srcId="{80891F19-CF45-4CE4-ADE9-43C6D65F47EC}" destId="{14DD5C90-B696-47B2-8E31-0A94B6AAA2AE}" srcOrd="1" destOrd="0" presId="urn:microsoft.com/office/officeart/2005/8/layout/process3"/>
    <dgm:cxn modelId="{EEEA4265-9E92-4515-B37F-24F0A110EBCE}" type="presParOf" srcId="{80891F19-CF45-4CE4-ADE9-43C6D65F47EC}" destId="{A76B15D3-A814-4E14-A0FA-06E82B167B76}" srcOrd="2" destOrd="0" presId="urn:microsoft.com/office/officeart/2005/8/layout/process3"/>
    <dgm:cxn modelId="{6C7D362E-78D6-4E91-979E-70784217FF22}" type="presParOf" srcId="{A350FF67-A486-4233-906C-845330B4617B}" destId="{5B73E882-9DC3-4921-B7E7-7AD341F4164A}" srcOrd="5" destOrd="0" presId="urn:microsoft.com/office/officeart/2005/8/layout/process3"/>
    <dgm:cxn modelId="{46128D63-3CA9-449E-999E-32A3F31A52EC}" type="presParOf" srcId="{5B73E882-9DC3-4921-B7E7-7AD341F4164A}" destId="{B0ED01AC-A619-4A91-BD4C-BD9ED44739B4}" srcOrd="0" destOrd="0" presId="urn:microsoft.com/office/officeart/2005/8/layout/process3"/>
    <dgm:cxn modelId="{9AC76D66-15AE-4423-BD04-3FE4CD6B08A4}" type="presParOf" srcId="{A350FF67-A486-4233-906C-845330B4617B}" destId="{BFC902B2-3548-401D-BD9D-D7BC677D3B3F}" srcOrd="6" destOrd="0" presId="urn:microsoft.com/office/officeart/2005/8/layout/process3"/>
    <dgm:cxn modelId="{E61A583B-0231-413B-A78B-F2F224BD49E7}" type="presParOf" srcId="{BFC902B2-3548-401D-BD9D-D7BC677D3B3F}" destId="{96403050-59A2-47C5-9068-CACF90156F1E}" srcOrd="0" destOrd="0" presId="urn:microsoft.com/office/officeart/2005/8/layout/process3"/>
    <dgm:cxn modelId="{24458512-70BE-438E-BBE3-9ABA73CF6857}" type="presParOf" srcId="{BFC902B2-3548-401D-BD9D-D7BC677D3B3F}" destId="{44655A15-A789-418D-8861-950FB6FD8FA7}" srcOrd="1" destOrd="0" presId="urn:microsoft.com/office/officeart/2005/8/layout/process3"/>
    <dgm:cxn modelId="{E7B62F91-AC61-47FB-AE65-BC06EAA795FD}" type="presParOf" srcId="{BFC902B2-3548-401D-BD9D-D7BC677D3B3F}" destId="{5FF9A2FD-03DB-4DA3-9FBD-D39117D6F8E8}"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C758176-1DC9-4976-AD05-7698B9C04E52}" type="doc">
      <dgm:prSet loTypeId="urn:microsoft.com/office/officeart/2005/8/layout/hProcess7" loCatId="list" qsTypeId="urn:microsoft.com/office/officeart/2005/8/quickstyle/3d4" qsCatId="3D" csTypeId="urn:microsoft.com/office/officeart/2005/8/colors/accent4_1" csCatId="accent4" phldr="1"/>
      <dgm:spPr/>
      <dgm:t>
        <a:bodyPr/>
        <a:lstStyle/>
        <a:p>
          <a:endParaRPr lang="en-US"/>
        </a:p>
      </dgm:t>
    </dgm:pt>
    <dgm:pt modelId="{0E80BFA3-CAEA-48D7-8B18-E75BB5EA95FD}">
      <dgm:prSet phldrT="[Text]" custT="1"/>
      <dgm:spPr/>
      <dgm:t>
        <a:bodyPr/>
        <a:lstStyle/>
        <a:p>
          <a:r>
            <a:rPr lang="en-US" sz="2800" dirty="0">
              <a:solidFill>
                <a:schemeClr val="accent1">
                  <a:lumMod val="75000"/>
                </a:schemeClr>
              </a:solidFill>
              <a:latin typeface="+mj-lt"/>
            </a:rPr>
            <a:t>Level 1</a:t>
          </a:r>
        </a:p>
      </dgm:t>
    </dgm:pt>
    <dgm:pt modelId="{60D65BE3-ED4B-4996-9A70-434B77BF4D43}" type="parTrans" cxnId="{FDBE2CA5-A52F-41A2-900A-C9B07161D444}">
      <dgm:prSet/>
      <dgm:spPr/>
      <dgm:t>
        <a:bodyPr/>
        <a:lstStyle/>
        <a:p>
          <a:endParaRPr lang="en-US" sz="2000">
            <a:solidFill>
              <a:schemeClr val="bg2">
                <a:lumMod val="25000"/>
              </a:schemeClr>
            </a:solidFill>
            <a:latin typeface="+mj-lt"/>
          </a:endParaRPr>
        </a:p>
      </dgm:t>
    </dgm:pt>
    <dgm:pt modelId="{FB1891E8-5D5F-4CDE-A441-031FAEA31A45}" type="sibTrans" cxnId="{FDBE2CA5-A52F-41A2-900A-C9B07161D444}">
      <dgm:prSet/>
      <dgm:spPr/>
      <dgm:t>
        <a:bodyPr/>
        <a:lstStyle/>
        <a:p>
          <a:endParaRPr lang="en-US" sz="2000">
            <a:solidFill>
              <a:schemeClr val="bg2">
                <a:lumMod val="25000"/>
              </a:schemeClr>
            </a:solidFill>
            <a:latin typeface="+mj-lt"/>
          </a:endParaRPr>
        </a:p>
      </dgm:t>
    </dgm:pt>
    <dgm:pt modelId="{48D0F710-B337-49D6-9B68-2F170FDFCA2F}">
      <dgm:prSet phldrT="[Text]" custT="1"/>
      <dgm:spPr/>
      <dgm:t>
        <a:bodyPr/>
        <a:lstStyle/>
        <a:p>
          <a:pPr>
            <a:buFont typeface="Wingdings" panose="05000000000000000000" pitchFamily="2" charset="2"/>
            <a:buChar char="§"/>
          </a:pPr>
          <a:r>
            <a:rPr lang="en-US" sz="2000" dirty="0">
              <a:latin typeface="+mj-lt"/>
            </a:rPr>
            <a:t>- One git repository per project</a:t>
          </a:r>
        </a:p>
      </dgm:t>
    </dgm:pt>
    <dgm:pt modelId="{4576CCB0-F248-4F1A-936B-1EC9A856355D}" type="parTrans" cxnId="{173398DB-1801-4274-BD5D-EB5B823CA189}">
      <dgm:prSet/>
      <dgm:spPr/>
      <dgm:t>
        <a:bodyPr/>
        <a:lstStyle/>
        <a:p>
          <a:endParaRPr lang="en-US" sz="2000">
            <a:solidFill>
              <a:schemeClr val="bg2">
                <a:lumMod val="25000"/>
              </a:schemeClr>
            </a:solidFill>
            <a:latin typeface="+mj-lt"/>
          </a:endParaRPr>
        </a:p>
      </dgm:t>
    </dgm:pt>
    <dgm:pt modelId="{F7E38758-5F0B-46B7-BDED-7F5C0ECFFF3C}" type="sibTrans" cxnId="{173398DB-1801-4274-BD5D-EB5B823CA189}">
      <dgm:prSet/>
      <dgm:spPr/>
      <dgm:t>
        <a:bodyPr/>
        <a:lstStyle/>
        <a:p>
          <a:endParaRPr lang="en-US" sz="2000">
            <a:solidFill>
              <a:schemeClr val="bg2">
                <a:lumMod val="25000"/>
              </a:schemeClr>
            </a:solidFill>
            <a:latin typeface="+mj-lt"/>
          </a:endParaRPr>
        </a:p>
      </dgm:t>
    </dgm:pt>
    <dgm:pt modelId="{92E51CFA-EFE4-4463-874E-92F13729CF20}">
      <dgm:prSet phldrT="[Text]" custT="1"/>
      <dgm:spPr/>
      <dgm:t>
        <a:bodyPr/>
        <a:lstStyle/>
        <a:p>
          <a:r>
            <a:rPr lang="en-US" sz="2800" dirty="0">
              <a:solidFill>
                <a:srgbClr val="CCCC00"/>
              </a:solidFill>
              <a:latin typeface="+mj-lt"/>
            </a:rPr>
            <a:t>Leve 3</a:t>
          </a:r>
        </a:p>
      </dgm:t>
    </dgm:pt>
    <dgm:pt modelId="{AAE841EE-2043-41D7-B366-24990DF45124}" type="parTrans" cxnId="{D76D022B-57BC-4691-9215-C7F0681DB205}">
      <dgm:prSet/>
      <dgm:spPr/>
      <dgm:t>
        <a:bodyPr/>
        <a:lstStyle/>
        <a:p>
          <a:endParaRPr lang="en-US" sz="2000">
            <a:solidFill>
              <a:schemeClr val="bg2">
                <a:lumMod val="25000"/>
              </a:schemeClr>
            </a:solidFill>
            <a:latin typeface="+mj-lt"/>
          </a:endParaRPr>
        </a:p>
      </dgm:t>
    </dgm:pt>
    <dgm:pt modelId="{C8064C87-04EA-4EE4-95C3-7245507AB2B9}" type="sibTrans" cxnId="{D76D022B-57BC-4691-9215-C7F0681DB205}">
      <dgm:prSet/>
      <dgm:spPr/>
      <dgm:t>
        <a:bodyPr/>
        <a:lstStyle/>
        <a:p>
          <a:endParaRPr lang="en-US" sz="2000">
            <a:solidFill>
              <a:schemeClr val="bg2">
                <a:lumMod val="25000"/>
              </a:schemeClr>
            </a:solidFill>
            <a:latin typeface="+mj-lt"/>
          </a:endParaRPr>
        </a:p>
      </dgm:t>
    </dgm:pt>
    <dgm:pt modelId="{905BD0C0-B9B7-4F78-A050-E357901B43D1}">
      <dgm:prSet phldrT="[Text]" custT="1"/>
      <dgm:spPr/>
      <dgm:t>
        <a:bodyPr/>
        <a:lstStyle/>
        <a:p>
          <a:pPr>
            <a:buFont typeface="Arial" panose="020B0604020202020204" pitchFamily="34" charset="0"/>
            <a:buChar char="•"/>
          </a:pPr>
          <a:r>
            <a:rPr lang="en-US" sz="2000" dirty="0">
              <a:latin typeface="+mj-lt"/>
            </a:rPr>
            <a:t>- Develop process </a:t>
          </a:r>
          <a:r>
            <a:rPr lang="en-US" sz="2000" baseline="0" dirty="0">
              <a:latin typeface="+mj-lt"/>
            </a:rPr>
            <a:t>to graduate code from projects to the shared team utility repo</a:t>
          </a:r>
          <a:endParaRPr lang="en-US" sz="2000" dirty="0">
            <a:latin typeface="+mj-lt"/>
          </a:endParaRPr>
        </a:p>
      </dgm:t>
    </dgm:pt>
    <dgm:pt modelId="{2FFBF695-E1E5-4883-AD07-606D78FD29D8}" type="parTrans" cxnId="{B450AF91-8A18-4960-B5BF-71CC44F9D01D}">
      <dgm:prSet/>
      <dgm:spPr/>
      <dgm:t>
        <a:bodyPr/>
        <a:lstStyle/>
        <a:p>
          <a:endParaRPr lang="en-US" sz="2000">
            <a:solidFill>
              <a:schemeClr val="bg2">
                <a:lumMod val="25000"/>
              </a:schemeClr>
            </a:solidFill>
            <a:latin typeface="+mj-lt"/>
          </a:endParaRPr>
        </a:p>
      </dgm:t>
    </dgm:pt>
    <dgm:pt modelId="{4B346007-316E-4D79-930A-911C59B97E9E}" type="sibTrans" cxnId="{B450AF91-8A18-4960-B5BF-71CC44F9D01D}">
      <dgm:prSet/>
      <dgm:spPr/>
      <dgm:t>
        <a:bodyPr/>
        <a:lstStyle/>
        <a:p>
          <a:endParaRPr lang="en-US" sz="2000">
            <a:solidFill>
              <a:schemeClr val="bg2">
                <a:lumMod val="25000"/>
              </a:schemeClr>
            </a:solidFill>
            <a:latin typeface="+mj-lt"/>
          </a:endParaRPr>
        </a:p>
      </dgm:t>
    </dgm:pt>
    <dgm:pt modelId="{2975B574-A344-4490-A592-FD26F89D57FD}">
      <dgm:prSet phldrT="[Text]" custT="1"/>
      <dgm:spPr/>
      <dgm:t>
        <a:bodyPr/>
        <a:lstStyle/>
        <a:p>
          <a:r>
            <a:rPr lang="en-US" sz="2800" dirty="0">
              <a:solidFill>
                <a:srgbClr val="00B050"/>
              </a:solidFill>
              <a:latin typeface="+mj-lt"/>
            </a:rPr>
            <a:t>Level 4</a:t>
          </a:r>
        </a:p>
      </dgm:t>
    </dgm:pt>
    <dgm:pt modelId="{8E9A6708-07E0-4F2D-B565-DB6A9A4ECB71}" type="parTrans" cxnId="{59EA4F63-7271-4108-B554-7FF9306B166C}">
      <dgm:prSet/>
      <dgm:spPr/>
      <dgm:t>
        <a:bodyPr/>
        <a:lstStyle/>
        <a:p>
          <a:endParaRPr lang="en-US" sz="2000">
            <a:solidFill>
              <a:schemeClr val="bg2">
                <a:lumMod val="25000"/>
              </a:schemeClr>
            </a:solidFill>
            <a:latin typeface="+mj-lt"/>
          </a:endParaRPr>
        </a:p>
      </dgm:t>
    </dgm:pt>
    <dgm:pt modelId="{3A14724C-F15F-4C48-B88E-6FE64F05EB7C}" type="sibTrans" cxnId="{59EA4F63-7271-4108-B554-7FF9306B166C}">
      <dgm:prSet/>
      <dgm:spPr/>
      <dgm:t>
        <a:bodyPr/>
        <a:lstStyle/>
        <a:p>
          <a:endParaRPr lang="en-US" sz="2000">
            <a:solidFill>
              <a:schemeClr val="bg2">
                <a:lumMod val="25000"/>
              </a:schemeClr>
            </a:solidFill>
            <a:latin typeface="+mj-lt"/>
          </a:endParaRPr>
        </a:p>
      </dgm:t>
    </dgm:pt>
    <dgm:pt modelId="{B9503A55-8AE3-437F-A930-6100B33E73E3}">
      <dgm:prSet phldrT="[Text]" custT="1"/>
      <dgm:spPr/>
      <dgm:t>
        <a:bodyPr/>
        <a:lstStyle/>
        <a:p>
          <a:pPr>
            <a:buFont typeface="Arial" panose="020B0604020202020204" pitchFamily="34" charset="0"/>
            <a:buChar char="•"/>
          </a:pPr>
          <a:r>
            <a:rPr lang="en-US" sz="2000" dirty="0">
              <a:latin typeface="+mj-lt"/>
            </a:rPr>
            <a:t>- Link</a:t>
          </a:r>
          <a:r>
            <a:rPr lang="en-US" sz="2000" baseline="0" dirty="0">
              <a:latin typeface="+mj-lt"/>
            </a:rPr>
            <a:t> git branch with work items</a:t>
          </a:r>
          <a:endParaRPr lang="en-US" sz="2000" dirty="0">
            <a:latin typeface="+mj-lt"/>
          </a:endParaRPr>
        </a:p>
      </dgm:t>
    </dgm:pt>
    <dgm:pt modelId="{E8195891-079F-4847-97B7-A8BD1A3950D9}" type="parTrans" cxnId="{B781006C-6AC8-4CB9-B43F-F35403485A74}">
      <dgm:prSet/>
      <dgm:spPr/>
      <dgm:t>
        <a:bodyPr/>
        <a:lstStyle/>
        <a:p>
          <a:endParaRPr lang="en-US" sz="2000">
            <a:solidFill>
              <a:schemeClr val="bg2">
                <a:lumMod val="25000"/>
              </a:schemeClr>
            </a:solidFill>
            <a:latin typeface="+mj-lt"/>
          </a:endParaRPr>
        </a:p>
      </dgm:t>
    </dgm:pt>
    <dgm:pt modelId="{1110B75C-D70C-4F89-8E34-2DC969428632}" type="sibTrans" cxnId="{B781006C-6AC8-4CB9-B43F-F35403485A74}">
      <dgm:prSet/>
      <dgm:spPr/>
      <dgm:t>
        <a:bodyPr/>
        <a:lstStyle/>
        <a:p>
          <a:endParaRPr lang="en-US" sz="2000">
            <a:solidFill>
              <a:schemeClr val="bg2">
                <a:lumMod val="25000"/>
              </a:schemeClr>
            </a:solidFill>
            <a:latin typeface="+mj-lt"/>
          </a:endParaRPr>
        </a:p>
      </dgm:t>
    </dgm:pt>
    <dgm:pt modelId="{613D2F0A-866A-40D4-96C7-E9D86D3629EA}">
      <dgm:prSet phldrT="[Text]" custT="1"/>
      <dgm:spPr/>
      <dgm:t>
        <a:bodyPr/>
        <a:lstStyle/>
        <a:p>
          <a:r>
            <a:rPr lang="en-US" sz="2800" dirty="0">
              <a:solidFill>
                <a:schemeClr val="accent2">
                  <a:lumMod val="75000"/>
                </a:schemeClr>
              </a:solidFill>
              <a:latin typeface="+mj-lt"/>
            </a:rPr>
            <a:t>Level 2</a:t>
          </a:r>
        </a:p>
      </dgm:t>
    </dgm:pt>
    <dgm:pt modelId="{6293300F-AE15-481C-9C5C-ACFD1A9E6B37}" type="parTrans" cxnId="{3D2CC653-1594-4EED-805B-4DE5A3A70C75}">
      <dgm:prSet/>
      <dgm:spPr/>
      <dgm:t>
        <a:bodyPr/>
        <a:lstStyle/>
        <a:p>
          <a:endParaRPr lang="en-US" sz="2000">
            <a:solidFill>
              <a:schemeClr val="bg2">
                <a:lumMod val="25000"/>
              </a:schemeClr>
            </a:solidFill>
            <a:latin typeface="+mj-lt"/>
          </a:endParaRPr>
        </a:p>
      </dgm:t>
    </dgm:pt>
    <dgm:pt modelId="{F528FBAE-A737-44AE-9FDC-DEE11C69F2BC}" type="sibTrans" cxnId="{3D2CC653-1594-4EED-805B-4DE5A3A70C75}">
      <dgm:prSet/>
      <dgm:spPr/>
      <dgm:t>
        <a:bodyPr/>
        <a:lstStyle/>
        <a:p>
          <a:endParaRPr lang="en-US" sz="2000">
            <a:solidFill>
              <a:schemeClr val="bg2">
                <a:lumMod val="25000"/>
              </a:schemeClr>
            </a:solidFill>
            <a:latin typeface="+mj-lt"/>
          </a:endParaRPr>
        </a:p>
      </dgm:t>
    </dgm:pt>
    <dgm:pt modelId="{A4D5FFC4-9376-4006-A275-6A325849E0E1}">
      <dgm:prSet phldrT="[Text]" custT="1"/>
      <dgm:spPr/>
      <dgm:t>
        <a:bodyPr/>
        <a:lstStyle/>
        <a:p>
          <a:r>
            <a:rPr lang="en-US" sz="2000" dirty="0">
              <a:latin typeface="+mj-lt"/>
            </a:rPr>
            <a:t>- Customize </a:t>
          </a:r>
          <a:r>
            <a:rPr lang="en-US" sz="2000" baseline="0" dirty="0">
              <a:latin typeface="+mj-lt"/>
            </a:rPr>
            <a:t>templates to fit team needs</a:t>
          </a:r>
        </a:p>
        <a:p>
          <a:r>
            <a:rPr lang="en-US" sz="2000" baseline="0" dirty="0">
              <a:latin typeface="+mj-lt"/>
            </a:rPr>
            <a:t>- Create shared team utility repo (like IDEAR, AMAR)</a:t>
          </a:r>
          <a:endParaRPr lang="en-US" sz="2000" dirty="0">
            <a:latin typeface="+mj-lt"/>
          </a:endParaRPr>
        </a:p>
      </dgm:t>
    </dgm:pt>
    <dgm:pt modelId="{1C5BC914-9F99-4A3C-8850-60EA742D5930}" type="parTrans" cxnId="{63A7F32D-C2BD-4A7C-93E1-734F93528C7A}">
      <dgm:prSet/>
      <dgm:spPr/>
      <dgm:t>
        <a:bodyPr/>
        <a:lstStyle/>
        <a:p>
          <a:endParaRPr lang="en-US" sz="2000">
            <a:solidFill>
              <a:schemeClr val="bg2">
                <a:lumMod val="25000"/>
              </a:schemeClr>
            </a:solidFill>
            <a:latin typeface="+mj-lt"/>
          </a:endParaRPr>
        </a:p>
      </dgm:t>
    </dgm:pt>
    <dgm:pt modelId="{CE1E2A70-4878-4759-A305-AAE6179FA572}" type="sibTrans" cxnId="{63A7F32D-C2BD-4A7C-93E1-734F93528C7A}">
      <dgm:prSet/>
      <dgm:spPr/>
      <dgm:t>
        <a:bodyPr/>
        <a:lstStyle/>
        <a:p>
          <a:endParaRPr lang="en-US" sz="2000">
            <a:solidFill>
              <a:schemeClr val="bg2">
                <a:lumMod val="25000"/>
              </a:schemeClr>
            </a:solidFill>
            <a:latin typeface="+mj-lt"/>
          </a:endParaRPr>
        </a:p>
      </dgm:t>
    </dgm:pt>
    <dgm:pt modelId="{2987A3C1-7926-4372-9B5C-8BFA3365B584}">
      <dgm:prSet custT="1"/>
      <dgm:spPr/>
      <dgm:t>
        <a:bodyPr/>
        <a:lstStyle/>
        <a:p>
          <a:pPr>
            <a:buFont typeface="Wingdings" panose="05000000000000000000" pitchFamily="2" charset="2"/>
            <a:buChar char="§"/>
          </a:pPr>
          <a:r>
            <a:rPr lang="en-US" sz="2000" dirty="0">
              <a:latin typeface="+mj-lt"/>
            </a:rPr>
            <a:t>- Standard directory structure</a:t>
          </a:r>
          <a:endParaRPr lang="en-US" sz="2000" baseline="0" dirty="0">
            <a:latin typeface="+mj-lt"/>
          </a:endParaRPr>
        </a:p>
      </dgm:t>
    </dgm:pt>
    <dgm:pt modelId="{5229DCC1-71A5-435E-958E-F7B79A1D7C23}" type="parTrans" cxnId="{BD2284AB-EEE0-4D55-A2E2-D821BC16D46B}">
      <dgm:prSet/>
      <dgm:spPr/>
      <dgm:t>
        <a:bodyPr/>
        <a:lstStyle/>
        <a:p>
          <a:endParaRPr lang="en-US" sz="2000">
            <a:solidFill>
              <a:schemeClr val="bg2">
                <a:lumMod val="25000"/>
              </a:schemeClr>
            </a:solidFill>
            <a:latin typeface="+mj-lt"/>
          </a:endParaRPr>
        </a:p>
      </dgm:t>
    </dgm:pt>
    <dgm:pt modelId="{59751CFA-43AA-4655-B7AB-3DF1F5F1802A}" type="sibTrans" cxnId="{BD2284AB-EEE0-4D55-A2E2-D821BC16D46B}">
      <dgm:prSet/>
      <dgm:spPr/>
      <dgm:t>
        <a:bodyPr/>
        <a:lstStyle/>
        <a:p>
          <a:endParaRPr lang="en-US" sz="2000">
            <a:solidFill>
              <a:schemeClr val="bg2">
                <a:lumMod val="25000"/>
              </a:schemeClr>
            </a:solidFill>
            <a:latin typeface="+mj-lt"/>
          </a:endParaRPr>
        </a:p>
      </dgm:t>
    </dgm:pt>
    <dgm:pt modelId="{3C5F6D76-86DB-4D2D-BF17-39B59F932715}">
      <dgm:prSet custT="1"/>
      <dgm:spPr/>
      <dgm:t>
        <a:bodyPr/>
        <a:lstStyle/>
        <a:p>
          <a:pPr>
            <a:buFont typeface="Wingdings" panose="05000000000000000000" pitchFamily="2" charset="2"/>
            <a:buChar char="§"/>
          </a:pPr>
          <a:r>
            <a:rPr lang="en-US" sz="2000" baseline="0" dirty="0">
              <a:latin typeface="+mj-lt"/>
            </a:rPr>
            <a:t>- Standardized templates like charter, exit reports</a:t>
          </a:r>
        </a:p>
      </dgm:t>
    </dgm:pt>
    <dgm:pt modelId="{84B2E942-C97E-4F64-8374-9DC909130885}" type="parTrans" cxnId="{15EF4333-D5D5-446C-9012-06A00116A84D}">
      <dgm:prSet/>
      <dgm:spPr/>
      <dgm:t>
        <a:bodyPr/>
        <a:lstStyle/>
        <a:p>
          <a:endParaRPr lang="en-US" sz="2000">
            <a:solidFill>
              <a:schemeClr val="bg2">
                <a:lumMod val="25000"/>
              </a:schemeClr>
            </a:solidFill>
            <a:latin typeface="+mj-lt"/>
          </a:endParaRPr>
        </a:p>
      </dgm:t>
    </dgm:pt>
    <dgm:pt modelId="{A823EE87-3545-43E6-B2E7-1723FB2938F9}" type="sibTrans" cxnId="{15EF4333-D5D5-446C-9012-06A00116A84D}">
      <dgm:prSet/>
      <dgm:spPr/>
      <dgm:t>
        <a:bodyPr/>
        <a:lstStyle/>
        <a:p>
          <a:endParaRPr lang="en-US" sz="2000">
            <a:solidFill>
              <a:schemeClr val="bg2">
                <a:lumMod val="25000"/>
              </a:schemeClr>
            </a:solidFill>
            <a:latin typeface="+mj-lt"/>
          </a:endParaRPr>
        </a:p>
      </dgm:t>
    </dgm:pt>
    <dgm:pt modelId="{52F68608-F196-409F-A83F-27F560F4407B}">
      <dgm:prSet custT="1"/>
      <dgm:spPr/>
      <dgm:t>
        <a:bodyPr/>
        <a:lstStyle/>
        <a:p>
          <a:pPr>
            <a:buFont typeface="Wingdings" panose="05000000000000000000" pitchFamily="2" charset="2"/>
            <a:buChar char="§"/>
          </a:pPr>
          <a:r>
            <a:rPr lang="en-US" sz="2000" baseline="0" dirty="0">
              <a:latin typeface="+mj-lt"/>
            </a:rPr>
            <a:t>- Planning and tracking of work items</a:t>
          </a:r>
          <a:endParaRPr lang="en-US" sz="2000" dirty="0">
            <a:latin typeface="+mj-lt"/>
          </a:endParaRPr>
        </a:p>
      </dgm:t>
    </dgm:pt>
    <dgm:pt modelId="{1EC4A186-0A6C-4409-93D1-F5794AB93CD0}" type="parTrans" cxnId="{7A2E94D2-4B7E-40BE-8D49-9AA16F4EFD63}">
      <dgm:prSet/>
      <dgm:spPr/>
      <dgm:t>
        <a:bodyPr/>
        <a:lstStyle/>
        <a:p>
          <a:endParaRPr lang="en-US" sz="2000">
            <a:solidFill>
              <a:schemeClr val="bg2">
                <a:lumMod val="25000"/>
              </a:schemeClr>
            </a:solidFill>
            <a:latin typeface="+mj-lt"/>
          </a:endParaRPr>
        </a:p>
      </dgm:t>
    </dgm:pt>
    <dgm:pt modelId="{65E5E6D9-40B7-45DA-8034-F6F7EEF1967C}" type="sibTrans" cxnId="{7A2E94D2-4B7E-40BE-8D49-9AA16F4EFD63}">
      <dgm:prSet/>
      <dgm:spPr/>
      <dgm:t>
        <a:bodyPr/>
        <a:lstStyle/>
        <a:p>
          <a:endParaRPr lang="en-US" sz="2000">
            <a:solidFill>
              <a:schemeClr val="bg2">
                <a:lumMod val="25000"/>
              </a:schemeClr>
            </a:solidFill>
            <a:latin typeface="+mj-lt"/>
          </a:endParaRPr>
        </a:p>
      </dgm:t>
    </dgm:pt>
    <dgm:pt modelId="{35650E6F-F6F1-4671-98D5-D27684BA48A8}">
      <dgm:prSet custT="1"/>
      <dgm:spPr/>
      <dgm:t>
        <a:bodyPr/>
        <a:lstStyle/>
        <a:p>
          <a:r>
            <a:rPr lang="en-US" sz="2000" baseline="0" dirty="0">
              <a:latin typeface="+mj-lt"/>
            </a:rPr>
            <a:t>- Develop E2E worked-out templates</a:t>
          </a:r>
        </a:p>
        <a:p>
          <a:r>
            <a:rPr lang="en-US" sz="2000" baseline="0" dirty="0">
              <a:latin typeface="+mj-lt"/>
            </a:rPr>
            <a:t>- Use mature work planning and tracking system (e.g. Agile)</a:t>
          </a:r>
        </a:p>
      </dgm:t>
    </dgm:pt>
    <dgm:pt modelId="{14CD6252-6867-4DBB-AE92-DD8F3D2810E7}" type="sibTrans" cxnId="{BC99647E-9C18-4E7E-8FC6-5F2860330CA4}">
      <dgm:prSet/>
      <dgm:spPr/>
      <dgm:t>
        <a:bodyPr/>
        <a:lstStyle/>
        <a:p>
          <a:endParaRPr lang="en-US" sz="2000">
            <a:latin typeface="+mj-lt"/>
          </a:endParaRPr>
        </a:p>
      </dgm:t>
    </dgm:pt>
    <dgm:pt modelId="{8575B942-9076-4220-A1EB-8D4C9DF9B121}" type="parTrans" cxnId="{BC99647E-9C18-4E7E-8FC6-5F2860330CA4}">
      <dgm:prSet/>
      <dgm:spPr/>
      <dgm:t>
        <a:bodyPr/>
        <a:lstStyle/>
        <a:p>
          <a:endParaRPr lang="en-US" sz="2000">
            <a:latin typeface="+mj-lt"/>
          </a:endParaRPr>
        </a:p>
      </dgm:t>
    </dgm:pt>
    <dgm:pt modelId="{636959A8-0213-4FFD-A00B-1F58F93E6EB9}">
      <dgm:prSet custT="1"/>
      <dgm:spPr/>
      <dgm:t>
        <a:bodyPr/>
        <a:lstStyle/>
        <a:p>
          <a:r>
            <a:rPr lang="en-US" sz="2000" baseline="0" dirty="0">
              <a:latin typeface="+mj-lt"/>
            </a:rPr>
            <a:t>- Code review</a:t>
          </a:r>
        </a:p>
      </dgm:t>
    </dgm:pt>
    <dgm:pt modelId="{90A0014C-C84E-40B5-A483-B71994112A2A}" type="parTrans" cxnId="{1F016CFA-4CFB-435A-B6E2-47AEB33C014C}">
      <dgm:prSet/>
      <dgm:spPr/>
      <dgm:t>
        <a:bodyPr/>
        <a:lstStyle/>
        <a:p>
          <a:endParaRPr lang="en-US" sz="2000">
            <a:latin typeface="+mj-lt"/>
          </a:endParaRPr>
        </a:p>
      </dgm:t>
    </dgm:pt>
    <dgm:pt modelId="{7CB7AD28-7CBD-4025-A87F-394865EAA773}" type="sibTrans" cxnId="{1F016CFA-4CFB-435A-B6E2-47AEB33C014C}">
      <dgm:prSet/>
      <dgm:spPr/>
      <dgm:t>
        <a:bodyPr/>
        <a:lstStyle/>
        <a:p>
          <a:endParaRPr lang="en-US" sz="2000">
            <a:latin typeface="+mj-lt"/>
          </a:endParaRPr>
        </a:p>
      </dgm:t>
    </dgm:pt>
    <dgm:pt modelId="{0A5409BB-DCFB-4A67-96BC-322F595D43A1}">
      <dgm:prSet custT="1"/>
      <dgm:spPr/>
      <dgm:t>
        <a:bodyPr/>
        <a:lstStyle/>
        <a:p>
          <a:r>
            <a:rPr lang="en-US" sz="2000" baseline="0" dirty="0">
              <a:latin typeface="+mj-lt"/>
            </a:rPr>
            <a:t>- Manage and version model and data assets</a:t>
          </a:r>
        </a:p>
        <a:p>
          <a:r>
            <a:rPr lang="en-US" sz="2000" baseline="0" dirty="0">
              <a:latin typeface="+mj-lt"/>
            </a:rPr>
            <a:t>- Develop automated testing framework</a:t>
          </a:r>
        </a:p>
        <a:p>
          <a:r>
            <a:rPr lang="en-US" sz="2000" dirty="0">
              <a:latin typeface="+mj-lt"/>
            </a:rPr>
            <a:t>- Develop automated CI/CD</a:t>
          </a:r>
        </a:p>
      </dgm:t>
    </dgm:pt>
    <dgm:pt modelId="{794B8CBF-0499-496A-8E32-7DC8E7DFFF4E}" type="parTrans" cxnId="{87881E7E-34B5-4455-9108-39A88F15A180}">
      <dgm:prSet/>
      <dgm:spPr/>
      <dgm:t>
        <a:bodyPr/>
        <a:lstStyle/>
        <a:p>
          <a:endParaRPr lang="en-US" sz="2000">
            <a:latin typeface="+mj-lt"/>
          </a:endParaRPr>
        </a:p>
      </dgm:t>
    </dgm:pt>
    <dgm:pt modelId="{5ACDBC34-F4C0-495E-A693-E655652D6A38}" type="sibTrans" cxnId="{87881E7E-34B5-4455-9108-39A88F15A180}">
      <dgm:prSet/>
      <dgm:spPr/>
      <dgm:t>
        <a:bodyPr/>
        <a:lstStyle/>
        <a:p>
          <a:endParaRPr lang="en-US" sz="2000">
            <a:latin typeface="+mj-lt"/>
          </a:endParaRPr>
        </a:p>
      </dgm:t>
    </dgm:pt>
    <dgm:pt modelId="{7F9F1B67-8C6C-41D0-A053-797D5F276253}" type="pres">
      <dgm:prSet presAssocID="{4C758176-1DC9-4976-AD05-7698B9C04E52}" presName="Name0" presStyleCnt="0">
        <dgm:presLayoutVars>
          <dgm:dir/>
          <dgm:animLvl val="lvl"/>
          <dgm:resizeHandles val="exact"/>
        </dgm:presLayoutVars>
      </dgm:prSet>
      <dgm:spPr/>
    </dgm:pt>
    <dgm:pt modelId="{6725752D-87A0-47D4-9F13-FCB6938C261A}" type="pres">
      <dgm:prSet presAssocID="{0E80BFA3-CAEA-48D7-8B18-E75BB5EA95FD}" presName="compositeNode" presStyleCnt="0">
        <dgm:presLayoutVars>
          <dgm:bulletEnabled val="1"/>
        </dgm:presLayoutVars>
      </dgm:prSet>
      <dgm:spPr/>
    </dgm:pt>
    <dgm:pt modelId="{8B5A5EE8-1A0B-45AE-BFDD-023E0BBF66C6}" type="pres">
      <dgm:prSet presAssocID="{0E80BFA3-CAEA-48D7-8B18-E75BB5EA95FD}" presName="bgRect" presStyleLbl="node1" presStyleIdx="0" presStyleCnt="4" custScaleY="125031"/>
      <dgm:spPr/>
    </dgm:pt>
    <dgm:pt modelId="{F2EEE738-724E-4C08-9353-A993DD64B85F}" type="pres">
      <dgm:prSet presAssocID="{0E80BFA3-CAEA-48D7-8B18-E75BB5EA95FD}" presName="parentNode" presStyleLbl="node1" presStyleIdx="0" presStyleCnt="4">
        <dgm:presLayoutVars>
          <dgm:chMax val="0"/>
          <dgm:bulletEnabled val="1"/>
        </dgm:presLayoutVars>
      </dgm:prSet>
      <dgm:spPr/>
    </dgm:pt>
    <dgm:pt modelId="{91E32A47-3495-43CB-AE32-62461B84F512}" type="pres">
      <dgm:prSet presAssocID="{0E80BFA3-CAEA-48D7-8B18-E75BB5EA95FD}" presName="childNode" presStyleLbl="node1" presStyleIdx="0" presStyleCnt="4">
        <dgm:presLayoutVars>
          <dgm:bulletEnabled val="1"/>
        </dgm:presLayoutVars>
      </dgm:prSet>
      <dgm:spPr/>
    </dgm:pt>
    <dgm:pt modelId="{32113E87-89A8-4607-9BDF-528F04C48861}" type="pres">
      <dgm:prSet presAssocID="{FB1891E8-5D5F-4CDE-A441-031FAEA31A45}" presName="hSp" presStyleCnt="0"/>
      <dgm:spPr/>
    </dgm:pt>
    <dgm:pt modelId="{DF0371E8-2AFE-4240-8A01-96166DF3B854}" type="pres">
      <dgm:prSet presAssocID="{FB1891E8-5D5F-4CDE-A441-031FAEA31A45}" presName="vProcSp" presStyleCnt="0"/>
      <dgm:spPr/>
    </dgm:pt>
    <dgm:pt modelId="{FB9F154C-D978-47D0-920C-055480CEBD49}" type="pres">
      <dgm:prSet presAssocID="{FB1891E8-5D5F-4CDE-A441-031FAEA31A45}" presName="vSp1" presStyleCnt="0"/>
      <dgm:spPr/>
    </dgm:pt>
    <dgm:pt modelId="{6DBC5E8D-CFAB-40A0-B7D8-23E46086BEFF}" type="pres">
      <dgm:prSet presAssocID="{FB1891E8-5D5F-4CDE-A441-031FAEA31A45}" presName="simulatedConn" presStyleLbl="solidFgAcc1" presStyleIdx="0" presStyleCnt="3"/>
      <dgm:spPr/>
    </dgm:pt>
    <dgm:pt modelId="{785FAE73-C588-4C5B-96AB-B106DA5B2127}" type="pres">
      <dgm:prSet presAssocID="{FB1891E8-5D5F-4CDE-A441-031FAEA31A45}" presName="vSp2" presStyleCnt="0"/>
      <dgm:spPr/>
    </dgm:pt>
    <dgm:pt modelId="{7B998FF2-C4B2-49E8-9436-9D1D288C8620}" type="pres">
      <dgm:prSet presAssocID="{FB1891E8-5D5F-4CDE-A441-031FAEA31A45}" presName="sibTrans" presStyleCnt="0"/>
      <dgm:spPr/>
    </dgm:pt>
    <dgm:pt modelId="{4D4BD0D6-80D3-4A43-8CDE-05F4E60AA794}" type="pres">
      <dgm:prSet presAssocID="{613D2F0A-866A-40D4-96C7-E9D86D3629EA}" presName="compositeNode" presStyleCnt="0">
        <dgm:presLayoutVars>
          <dgm:bulletEnabled val="1"/>
        </dgm:presLayoutVars>
      </dgm:prSet>
      <dgm:spPr/>
    </dgm:pt>
    <dgm:pt modelId="{AA3F1123-0C2C-488A-A311-F3CFB690037A}" type="pres">
      <dgm:prSet presAssocID="{613D2F0A-866A-40D4-96C7-E9D86D3629EA}" presName="bgRect" presStyleLbl="node1" presStyleIdx="1" presStyleCnt="4" custScaleY="125031"/>
      <dgm:spPr/>
    </dgm:pt>
    <dgm:pt modelId="{24FA1FBB-40A3-4389-9F92-E9933F113CF1}" type="pres">
      <dgm:prSet presAssocID="{613D2F0A-866A-40D4-96C7-E9D86D3629EA}" presName="parentNode" presStyleLbl="node1" presStyleIdx="1" presStyleCnt="4">
        <dgm:presLayoutVars>
          <dgm:chMax val="0"/>
          <dgm:bulletEnabled val="1"/>
        </dgm:presLayoutVars>
      </dgm:prSet>
      <dgm:spPr/>
    </dgm:pt>
    <dgm:pt modelId="{144004FB-102A-477A-9D7B-08FC5FCBA2B0}" type="pres">
      <dgm:prSet presAssocID="{613D2F0A-866A-40D4-96C7-E9D86D3629EA}" presName="childNode" presStyleLbl="node1" presStyleIdx="1" presStyleCnt="4">
        <dgm:presLayoutVars>
          <dgm:bulletEnabled val="1"/>
        </dgm:presLayoutVars>
      </dgm:prSet>
      <dgm:spPr/>
    </dgm:pt>
    <dgm:pt modelId="{818DD445-D539-44A8-9213-2053F28097F0}" type="pres">
      <dgm:prSet presAssocID="{F528FBAE-A737-44AE-9FDC-DEE11C69F2BC}" presName="hSp" presStyleCnt="0"/>
      <dgm:spPr/>
    </dgm:pt>
    <dgm:pt modelId="{3199ADBF-0201-4AFD-B85C-B895D69BC55A}" type="pres">
      <dgm:prSet presAssocID="{F528FBAE-A737-44AE-9FDC-DEE11C69F2BC}" presName="vProcSp" presStyleCnt="0"/>
      <dgm:spPr/>
    </dgm:pt>
    <dgm:pt modelId="{7B7C6601-4F1A-4EE0-8657-BE563B33B3C3}" type="pres">
      <dgm:prSet presAssocID="{F528FBAE-A737-44AE-9FDC-DEE11C69F2BC}" presName="vSp1" presStyleCnt="0"/>
      <dgm:spPr/>
    </dgm:pt>
    <dgm:pt modelId="{65808509-7ED9-4650-A692-68FAED9A1C7F}" type="pres">
      <dgm:prSet presAssocID="{F528FBAE-A737-44AE-9FDC-DEE11C69F2BC}" presName="simulatedConn" presStyleLbl="solidFgAcc1" presStyleIdx="1" presStyleCnt="3"/>
      <dgm:spPr/>
    </dgm:pt>
    <dgm:pt modelId="{089207EF-9C6E-48CD-91A6-779BC4894E01}" type="pres">
      <dgm:prSet presAssocID="{F528FBAE-A737-44AE-9FDC-DEE11C69F2BC}" presName="vSp2" presStyleCnt="0"/>
      <dgm:spPr/>
    </dgm:pt>
    <dgm:pt modelId="{2B7A9F7F-5E39-4C76-8B91-C2A2BA8000A9}" type="pres">
      <dgm:prSet presAssocID="{F528FBAE-A737-44AE-9FDC-DEE11C69F2BC}" presName="sibTrans" presStyleCnt="0"/>
      <dgm:spPr/>
    </dgm:pt>
    <dgm:pt modelId="{D37CBBB5-BADB-4DFB-B0FE-F92CEDEC3EA5}" type="pres">
      <dgm:prSet presAssocID="{92E51CFA-EFE4-4463-874E-92F13729CF20}" presName="compositeNode" presStyleCnt="0">
        <dgm:presLayoutVars>
          <dgm:bulletEnabled val="1"/>
        </dgm:presLayoutVars>
      </dgm:prSet>
      <dgm:spPr/>
    </dgm:pt>
    <dgm:pt modelId="{836D2A13-DA3C-4986-BB85-56BA390D6C04}" type="pres">
      <dgm:prSet presAssocID="{92E51CFA-EFE4-4463-874E-92F13729CF20}" presName="bgRect" presStyleLbl="node1" presStyleIdx="2" presStyleCnt="4" custScaleY="126332"/>
      <dgm:spPr/>
    </dgm:pt>
    <dgm:pt modelId="{DE254B47-1116-460F-8242-4CF5E2E39D5F}" type="pres">
      <dgm:prSet presAssocID="{92E51CFA-EFE4-4463-874E-92F13729CF20}" presName="parentNode" presStyleLbl="node1" presStyleIdx="2" presStyleCnt="4">
        <dgm:presLayoutVars>
          <dgm:chMax val="0"/>
          <dgm:bulletEnabled val="1"/>
        </dgm:presLayoutVars>
      </dgm:prSet>
      <dgm:spPr/>
    </dgm:pt>
    <dgm:pt modelId="{A91900BE-198A-4EDD-A721-8FFABF3C8DC5}" type="pres">
      <dgm:prSet presAssocID="{92E51CFA-EFE4-4463-874E-92F13729CF20}" presName="childNode" presStyleLbl="node1" presStyleIdx="2" presStyleCnt="4">
        <dgm:presLayoutVars>
          <dgm:bulletEnabled val="1"/>
        </dgm:presLayoutVars>
      </dgm:prSet>
      <dgm:spPr/>
    </dgm:pt>
    <dgm:pt modelId="{62F60CCB-7A29-410B-8CC4-CE88AFC65500}" type="pres">
      <dgm:prSet presAssocID="{C8064C87-04EA-4EE4-95C3-7245507AB2B9}" presName="hSp" presStyleCnt="0"/>
      <dgm:spPr/>
    </dgm:pt>
    <dgm:pt modelId="{1FFE8812-2BDB-42C5-A87D-B2B0CE083E77}" type="pres">
      <dgm:prSet presAssocID="{C8064C87-04EA-4EE4-95C3-7245507AB2B9}" presName="vProcSp" presStyleCnt="0"/>
      <dgm:spPr/>
    </dgm:pt>
    <dgm:pt modelId="{62339C5D-7EF5-46B2-AB70-99892D913A69}" type="pres">
      <dgm:prSet presAssocID="{C8064C87-04EA-4EE4-95C3-7245507AB2B9}" presName="vSp1" presStyleCnt="0"/>
      <dgm:spPr/>
    </dgm:pt>
    <dgm:pt modelId="{E68BB9D6-5D8B-49EC-802D-CA3D56FF820D}" type="pres">
      <dgm:prSet presAssocID="{C8064C87-04EA-4EE4-95C3-7245507AB2B9}" presName="simulatedConn" presStyleLbl="solidFgAcc1" presStyleIdx="2" presStyleCnt="3"/>
      <dgm:spPr/>
    </dgm:pt>
    <dgm:pt modelId="{35E71888-90CF-4479-A317-1CBD749849E1}" type="pres">
      <dgm:prSet presAssocID="{C8064C87-04EA-4EE4-95C3-7245507AB2B9}" presName="vSp2" presStyleCnt="0"/>
      <dgm:spPr/>
    </dgm:pt>
    <dgm:pt modelId="{7DA6A2BD-B8B6-4EFC-AB05-267A1B3ABF5D}" type="pres">
      <dgm:prSet presAssocID="{C8064C87-04EA-4EE4-95C3-7245507AB2B9}" presName="sibTrans" presStyleCnt="0"/>
      <dgm:spPr/>
    </dgm:pt>
    <dgm:pt modelId="{1A74AAB3-16FE-4466-B97C-8BDCC55E7105}" type="pres">
      <dgm:prSet presAssocID="{2975B574-A344-4490-A592-FD26F89D57FD}" presName="compositeNode" presStyleCnt="0">
        <dgm:presLayoutVars>
          <dgm:bulletEnabled val="1"/>
        </dgm:presLayoutVars>
      </dgm:prSet>
      <dgm:spPr/>
    </dgm:pt>
    <dgm:pt modelId="{6D702E9F-D518-4C7A-8B51-0EB76A167155}" type="pres">
      <dgm:prSet presAssocID="{2975B574-A344-4490-A592-FD26F89D57FD}" presName="bgRect" presStyleLbl="node1" presStyleIdx="3" presStyleCnt="4" custScaleY="126332"/>
      <dgm:spPr/>
    </dgm:pt>
    <dgm:pt modelId="{AB9A2B85-3092-4F7F-8847-AF4B118FC462}" type="pres">
      <dgm:prSet presAssocID="{2975B574-A344-4490-A592-FD26F89D57FD}" presName="parentNode" presStyleLbl="node1" presStyleIdx="3" presStyleCnt="4">
        <dgm:presLayoutVars>
          <dgm:chMax val="0"/>
          <dgm:bulletEnabled val="1"/>
        </dgm:presLayoutVars>
      </dgm:prSet>
      <dgm:spPr/>
    </dgm:pt>
    <dgm:pt modelId="{30BA5D2B-07A5-4F3D-A5F6-3D8E71745EFA}" type="pres">
      <dgm:prSet presAssocID="{2975B574-A344-4490-A592-FD26F89D57FD}" presName="childNode" presStyleLbl="node1" presStyleIdx="3" presStyleCnt="4">
        <dgm:presLayoutVars>
          <dgm:bulletEnabled val="1"/>
        </dgm:presLayoutVars>
      </dgm:prSet>
      <dgm:spPr/>
    </dgm:pt>
  </dgm:ptLst>
  <dgm:cxnLst>
    <dgm:cxn modelId="{29B3A409-230F-4599-AC74-1DC9B04CF074}" type="presOf" srcId="{92E51CFA-EFE4-4463-874E-92F13729CF20}" destId="{836D2A13-DA3C-4986-BB85-56BA390D6C04}" srcOrd="0" destOrd="0" presId="urn:microsoft.com/office/officeart/2005/8/layout/hProcess7"/>
    <dgm:cxn modelId="{34EF901C-5730-4352-BC6C-53EB306C4A34}" type="presOf" srcId="{35650E6F-F6F1-4671-98D5-D27684BA48A8}" destId="{A91900BE-198A-4EDD-A721-8FFABF3C8DC5}" srcOrd="0" destOrd="1" presId="urn:microsoft.com/office/officeart/2005/8/layout/hProcess7"/>
    <dgm:cxn modelId="{D76D022B-57BC-4691-9215-C7F0681DB205}" srcId="{4C758176-1DC9-4976-AD05-7698B9C04E52}" destId="{92E51CFA-EFE4-4463-874E-92F13729CF20}" srcOrd="2" destOrd="0" parTransId="{AAE841EE-2043-41D7-B366-24990DF45124}" sibTransId="{C8064C87-04EA-4EE4-95C3-7245507AB2B9}"/>
    <dgm:cxn modelId="{63A7F32D-C2BD-4A7C-93E1-734F93528C7A}" srcId="{613D2F0A-866A-40D4-96C7-E9D86D3629EA}" destId="{A4D5FFC4-9376-4006-A275-6A325849E0E1}" srcOrd="0" destOrd="0" parTransId="{1C5BC914-9F99-4A3C-8850-60EA742D5930}" sibTransId="{CE1E2A70-4878-4759-A305-AAE6179FA572}"/>
    <dgm:cxn modelId="{15EF4333-D5D5-446C-9012-06A00116A84D}" srcId="{0E80BFA3-CAEA-48D7-8B18-E75BB5EA95FD}" destId="{3C5F6D76-86DB-4D2D-BF17-39B59F932715}" srcOrd="2" destOrd="0" parTransId="{84B2E942-C97E-4F64-8374-9DC909130885}" sibTransId="{A823EE87-3545-43E6-B2E7-1723FB2938F9}"/>
    <dgm:cxn modelId="{2A2BD039-6DEE-48BD-A235-9050637CC8C5}" type="presOf" srcId="{48D0F710-B337-49D6-9B68-2F170FDFCA2F}" destId="{91E32A47-3495-43CB-AE32-62461B84F512}" srcOrd="0" destOrd="0" presId="urn:microsoft.com/office/officeart/2005/8/layout/hProcess7"/>
    <dgm:cxn modelId="{43BCAA3B-F901-4B4E-BAFA-0F00DB3ED922}" type="presOf" srcId="{52F68608-F196-409F-A83F-27F560F4407B}" destId="{91E32A47-3495-43CB-AE32-62461B84F512}" srcOrd="0" destOrd="3" presId="urn:microsoft.com/office/officeart/2005/8/layout/hProcess7"/>
    <dgm:cxn modelId="{E3D5D23E-BEBD-4156-9BF8-795C311E87A9}" type="presOf" srcId="{A4D5FFC4-9376-4006-A275-6A325849E0E1}" destId="{144004FB-102A-477A-9D7B-08FC5FCBA2B0}" srcOrd="0" destOrd="0" presId="urn:microsoft.com/office/officeart/2005/8/layout/hProcess7"/>
    <dgm:cxn modelId="{AC573941-7C8D-415C-91C6-0936780F8D82}" type="presOf" srcId="{0E80BFA3-CAEA-48D7-8B18-E75BB5EA95FD}" destId="{8B5A5EE8-1A0B-45AE-BFDD-023E0BBF66C6}" srcOrd="0" destOrd="0" presId="urn:microsoft.com/office/officeart/2005/8/layout/hProcess7"/>
    <dgm:cxn modelId="{59EA4F63-7271-4108-B554-7FF9306B166C}" srcId="{4C758176-1DC9-4976-AD05-7698B9C04E52}" destId="{2975B574-A344-4490-A592-FD26F89D57FD}" srcOrd="3" destOrd="0" parTransId="{8E9A6708-07E0-4F2D-B565-DB6A9A4ECB71}" sibTransId="{3A14724C-F15F-4C48-B88E-6FE64F05EB7C}"/>
    <dgm:cxn modelId="{203E7D6B-52DA-4EBE-A2B6-38A855530ACC}" type="presOf" srcId="{0E80BFA3-CAEA-48D7-8B18-E75BB5EA95FD}" destId="{F2EEE738-724E-4C08-9353-A993DD64B85F}" srcOrd="1" destOrd="0" presId="urn:microsoft.com/office/officeart/2005/8/layout/hProcess7"/>
    <dgm:cxn modelId="{B781006C-6AC8-4CB9-B43F-F35403485A74}" srcId="{2975B574-A344-4490-A592-FD26F89D57FD}" destId="{B9503A55-8AE3-437F-A930-6100B33E73E3}" srcOrd="0" destOrd="0" parTransId="{E8195891-079F-4847-97B7-A8BD1A3950D9}" sibTransId="{1110B75C-D70C-4F89-8E34-2DC969428632}"/>
    <dgm:cxn modelId="{3D2CC653-1594-4EED-805B-4DE5A3A70C75}" srcId="{4C758176-1DC9-4976-AD05-7698B9C04E52}" destId="{613D2F0A-866A-40D4-96C7-E9D86D3629EA}" srcOrd="1" destOrd="0" parTransId="{6293300F-AE15-481C-9C5C-ACFD1A9E6B37}" sibTransId="{F528FBAE-A737-44AE-9FDC-DEE11C69F2BC}"/>
    <dgm:cxn modelId="{87881E7E-34B5-4455-9108-39A88F15A180}" srcId="{2975B574-A344-4490-A592-FD26F89D57FD}" destId="{0A5409BB-DCFB-4A67-96BC-322F595D43A1}" srcOrd="2" destOrd="0" parTransId="{794B8CBF-0499-496A-8E32-7DC8E7DFFF4E}" sibTransId="{5ACDBC34-F4C0-495E-A693-E655652D6A38}"/>
    <dgm:cxn modelId="{BC99647E-9C18-4E7E-8FC6-5F2860330CA4}" srcId="{92E51CFA-EFE4-4463-874E-92F13729CF20}" destId="{35650E6F-F6F1-4671-98D5-D27684BA48A8}" srcOrd="1" destOrd="0" parTransId="{8575B942-9076-4220-A1EB-8D4C9DF9B121}" sibTransId="{14CD6252-6867-4DBB-AE92-DD8F3D2810E7}"/>
    <dgm:cxn modelId="{58A30884-9964-489E-8093-7BF91279D6D0}" type="presOf" srcId="{3C5F6D76-86DB-4D2D-BF17-39B59F932715}" destId="{91E32A47-3495-43CB-AE32-62461B84F512}" srcOrd="0" destOrd="2" presId="urn:microsoft.com/office/officeart/2005/8/layout/hProcess7"/>
    <dgm:cxn modelId="{1D85AF85-D259-45EB-A96D-F9EF71ED09A7}" type="presOf" srcId="{2975B574-A344-4490-A592-FD26F89D57FD}" destId="{6D702E9F-D518-4C7A-8B51-0EB76A167155}" srcOrd="0" destOrd="0" presId="urn:microsoft.com/office/officeart/2005/8/layout/hProcess7"/>
    <dgm:cxn modelId="{789AC789-3620-4204-8E2A-881E26DBA316}" type="presOf" srcId="{636959A8-0213-4FFD-A00B-1F58F93E6EB9}" destId="{30BA5D2B-07A5-4F3D-A5F6-3D8E71745EFA}" srcOrd="0" destOrd="1" presId="urn:microsoft.com/office/officeart/2005/8/layout/hProcess7"/>
    <dgm:cxn modelId="{6189858D-40D9-48A5-8670-C7063AC3CD97}" type="presOf" srcId="{613D2F0A-866A-40D4-96C7-E9D86D3629EA}" destId="{24FA1FBB-40A3-4389-9F92-E9933F113CF1}" srcOrd="1" destOrd="0" presId="urn:microsoft.com/office/officeart/2005/8/layout/hProcess7"/>
    <dgm:cxn modelId="{B450AF91-8A18-4960-B5BF-71CC44F9D01D}" srcId="{92E51CFA-EFE4-4463-874E-92F13729CF20}" destId="{905BD0C0-B9B7-4F78-A050-E357901B43D1}" srcOrd="0" destOrd="0" parTransId="{2FFBF695-E1E5-4883-AD07-606D78FD29D8}" sibTransId="{4B346007-316E-4D79-930A-911C59B97E9E}"/>
    <dgm:cxn modelId="{64EEB093-615C-41AD-93F6-3E467536192E}" type="presOf" srcId="{4C758176-1DC9-4976-AD05-7698B9C04E52}" destId="{7F9F1B67-8C6C-41D0-A053-797D5F276253}" srcOrd="0" destOrd="0" presId="urn:microsoft.com/office/officeart/2005/8/layout/hProcess7"/>
    <dgm:cxn modelId="{05E0FE94-13D0-4207-A9C5-A3314CA2FE9B}" type="presOf" srcId="{92E51CFA-EFE4-4463-874E-92F13729CF20}" destId="{DE254B47-1116-460F-8242-4CF5E2E39D5F}" srcOrd="1" destOrd="0" presId="urn:microsoft.com/office/officeart/2005/8/layout/hProcess7"/>
    <dgm:cxn modelId="{A36BC8A4-0FEC-4190-8C01-4827F47E531D}" type="presOf" srcId="{2987A3C1-7926-4372-9B5C-8BFA3365B584}" destId="{91E32A47-3495-43CB-AE32-62461B84F512}" srcOrd="0" destOrd="1" presId="urn:microsoft.com/office/officeart/2005/8/layout/hProcess7"/>
    <dgm:cxn modelId="{FDBE2CA5-A52F-41A2-900A-C9B07161D444}" srcId="{4C758176-1DC9-4976-AD05-7698B9C04E52}" destId="{0E80BFA3-CAEA-48D7-8B18-E75BB5EA95FD}" srcOrd="0" destOrd="0" parTransId="{60D65BE3-ED4B-4996-9A70-434B77BF4D43}" sibTransId="{FB1891E8-5D5F-4CDE-A441-031FAEA31A45}"/>
    <dgm:cxn modelId="{BD2284AB-EEE0-4D55-A2E2-D821BC16D46B}" srcId="{0E80BFA3-CAEA-48D7-8B18-E75BB5EA95FD}" destId="{2987A3C1-7926-4372-9B5C-8BFA3365B584}" srcOrd="1" destOrd="0" parTransId="{5229DCC1-71A5-435E-958E-F7B79A1D7C23}" sibTransId="{59751CFA-43AA-4655-B7AB-3DF1F5F1802A}"/>
    <dgm:cxn modelId="{513066C6-6162-40A2-8325-BDD935395CC7}" type="presOf" srcId="{613D2F0A-866A-40D4-96C7-E9D86D3629EA}" destId="{AA3F1123-0C2C-488A-A311-F3CFB690037A}" srcOrd="0" destOrd="0" presId="urn:microsoft.com/office/officeart/2005/8/layout/hProcess7"/>
    <dgm:cxn modelId="{7A2E94D2-4B7E-40BE-8D49-9AA16F4EFD63}" srcId="{0E80BFA3-CAEA-48D7-8B18-E75BB5EA95FD}" destId="{52F68608-F196-409F-A83F-27F560F4407B}" srcOrd="3" destOrd="0" parTransId="{1EC4A186-0A6C-4409-93D1-F5794AB93CD0}" sibTransId="{65E5E6D9-40B7-45DA-8034-F6F7EEF1967C}"/>
    <dgm:cxn modelId="{173398DB-1801-4274-BD5D-EB5B823CA189}" srcId="{0E80BFA3-CAEA-48D7-8B18-E75BB5EA95FD}" destId="{48D0F710-B337-49D6-9B68-2F170FDFCA2F}" srcOrd="0" destOrd="0" parTransId="{4576CCB0-F248-4F1A-936B-1EC9A856355D}" sibTransId="{F7E38758-5F0B-46B7-BDED-7F5C0ECFFF3C}"/>
    <dgm:cxn modelId="{346DA3E2-0C0C-4CFF-8579-E9BC0EA8791C}" type="presOf" srcId="{2975B574-A344-4490-A592-FD26F89D57FD}" destId="{AB9A2B85-3092-4F7F-8847-AF4B118FC462}" srcOrd="1" destOrd="0" presId="urn:microsoft.com/office/officeart/2005/8/layout/hProcess7"/>
    <dgm:cxn modelId="{6DE9E6F4-8F99-4053-8641-F68C0E92AEE2}" type="presOf" srcId="{0A5409BB-DCFB-4A67-96BC-322F595D43A1}" destId="{30BA5D2B-07A5-4F3D-A5F6-3D8E71745EFA}" srcOrd="0" destOrd="2" presId="urn:microsoft.com/office/officeart/2005/8/layout/hProcess7"/>
    <dgm:cxn modelId="{0B9E5DFA-A932-47F5-9E42-B97397C9CE09}" type="presOf" srcId="{B9503A55-8AE3-437F-A930-6100B33E73E3}" destId="{30BA5D2B-07A5-4F3D-A5F6-3D8E71745EFA}" srcOrd="0" destOrd="0" presId="urn:microsoft.com/office/officeart/2005/8/layout/hProcess7"/>
    <dgm:cxn modelId="{1F016CFA-4CFB-435A-B6E2-47AEB33C014C}" srcId="{2975B574-A344-4490-A592-FD26F89D57FD}" destId="{636959A8-0213-4FFD-A00B-1F58F93E6EB9}" srcOrd="1" destOrd="0" parTransId="{90A0014C-C84E-40B5-A483-B71994112A2A}" sibTransId="{7CB7AD28-7CBD-4025-A87F-394865EAA773}"/>
    <dgm:cxn modelId="{4EF431FF-31C5-4B66-8898-7B8A16A8252B}" type="presOf" srcId="{905BD0C0-B9B7-4F78-A050-E357901B43D1}" destId="{A91900BE-198A-4EDD-A721-8FFABF3C8DC5}" srcOrd="0" destOrd="0" presId="urn:microsoft.com/office/officeart/2005/8/layout/hProcess7"/>
    <dgm:cxn modelId="{39C67D54-632C-42AF-9342-CAFFC6424003}" type="presParOf" srcId="{7F9F1B67-8C6C-41D0-A053-797D5F276253}" destId="{6725752D-87A0-47D4-9F13-FCB6938C261A}" srcOrd="0" destOrd="0" presId="urn:microsoft.com/office/officeart/2005/8/layout/hProcess7"/>
    <dgm:cxn modelId="{DB45E202-AD55-4881-8B11-AD933042367E}" type="presParOf" srcId="{6725752D-87A0-47D4-9F13-FCB6938C261A}" destId="{8B5A5EE8-1A0B-45AE-BFDD-023E0BBF66C6}" srcOrd="0" destOrd="0" presId="urn:microsoft.com/office/officeart/2005/8/layout/hProcess7"/>
    <dgm:cxn modelId="{A5F40421-7E8E-4A18-84C8-512127901054}" type="presParOf" srcId="{6725752D-87A0-47D4-9F13-FCB6938C261A}" destId="{F2EEE738-724E-4C08-9353-A993DD64B85F}" srcOrd="1" destOrd="0" presId="urn:microsoft.com/office/officeart/2005/8/layout/hProcess7"/>
    <dgm:cxn modelId="{EBC80AC9-C30B-490E-994C-4C8772648B6D}" type="presParOf" srcId="{6725752D-87A0-47D4-9F13-FCB6938C261A}" destId="{91E32A47-3495-43CB-AE32-62461B84F512}" srcOrd="2" destOrd="0" presId="urn:microsoft.com/office/officeart/2005/8/layout/hProcess7"/>
    <dgm:cxn modelId="{76960F05-C522-4264-8EA0-19B2584A7FDE}" type="presParOf" srcId="{7F9F1B67-8C6C-41D0-A053-797D5F276253}" destId="{32113E87-89A8-4607-9BDF-528F04C48861}" srcOrd="1" destOrd="0" presId="urn:microsoft.com/office/officeart/2005/8/layout/hProcess7"/>
    <dgm:cxn modelId="{1F9074BA-25E2-4B6E-B5B7-F801A79AF731}" type="presParOf" srcId="{7F9F1B67-8C6C-41D0-A053-797D5F276253}" destId="{DF0371E8-2AFE-4240-8A01-96166DF3B854}" srcOrd="2" destOrd="0" presId="urn:microsoft.com/office/officeart/2005/8/layout/hProcess7"/>
    <dgm:cxn modelId="{DBFE27FC-29E3-4E98-AC23-CB023415462B}" type="presParOf" srcId="{DF0371E8-2AFE-4240-8A01-96166DF3B854}" destId="{FB9F154C-D978-47D0-920C-055480CEBD49}" srcOrd="0" destOrd="0" presId="urn:microsoft.com/office/officeart/2005/8/layout/hProcess7"/>
    <dgm:cxn modelId="{51876E1B-CB17-4B9B-9E7A-7D54B536C22D}" type="presParOf" srcId="{DF0371E8-2AFE-4240-8A01-96166DF3B854}" destId="{6DBC5E8D-CFAB-40A0-B7D8-23E46086BEFF}" srcOrd="1" destOrd="0" presId="urn:microsoft.com/office/officeart/2005/8/layout/hProcess7"/>
    <dgm:cxn modelId="{5BB047E1-97BB-4C02-9A90-A20E838BCA58}" type="presParOf" srcId="{DF0371E8-2AFE-4240-8A01-96166DF3B854}" destId="{785FAE73-C588-4C5B-96AB-B106DA5B2127}" srcOrd="2" destOrd="0" presId="urn:microsoft.com/office/officeart/2005/8/layout/hProcess7"/>
    <dgm:cxn modelId="{BC1B3614-F041-4BE1-82E2-7F9E36C1BB9D}" type="presParOf" srcId="{7F9F1B67-8C6C-41D0-A053-797D5F276253}" destId="{7B998FF2-C4B2-49E8-9436-9D1D288C8620}" srcOrd="3" destOrd="0" presId="urn:microsoft.com/office/officeart/2005/8/layout/hProcess7"/>
    <dgm:cxn modelId="{7B6298F2-E6CC-43EF-9561-B30CF381EE23}" type="presParOf" srcId="{7F9F1B67-8C6C-41D0-A053-797D5F276253}" destId="{4D4BD0D6-80D3-4A43-8CDE-05F4E60AA794}" srcOrd="4" destOrd="0" presId="urn:microsoft.com/office/officeart/2005/8/layout/hProcess7"/>
    <dgm:cxn modelId="{A13B1E4D-6287-44BC-8550-A7C568DC5A8E}" type="presParOf" srcId="{4D4BD0D6-80D3-4A43-8CDE-05F4E60AA794}" destId="{AA3F1123-0C2C-488A-A311-F3CFB690037A}" srcOrd="0" destOrd="0" presId="urn:microsoft.com/office/officeart/2005/8/layout/hProcess7"/>
    <dgm:cxn modelId="{29793C30-3AF0-4F48-871E-6D6446AD27E1}" type="presParOf" srcId="{4D4BD0D6-80D3-4A43-8CDE-05F4E60AA794}" destId="{24FA1FBB-40A3-4389-9F92-E9933F113CF1}" srcOrd="1" destOrd="0" presId="urn:microsoft.com/office/officeart/2005/8/layout/hProcess7"/>
    <dgm:cxn modelId="{8C9E7583-7853-44F4-844E-8A70A686CB8E}" type="presParOf" srcId="{4D4BD0D6-80D3-4A43-8CDE-05F4E60AA794}" destId="{144004FB-102A-477A-9D7B-08FC5FCBA2B0}" srcOrd="2" destOrd="0" presId="urn:microsoft.com/office/officeart/2005/8/layout/hProcess7"/>
    <dgm:cxn modelId="{2BCF2876-2838-4068-B2AE-5F69E4D1819B}" type="presParOf" srcId="{7F9F1B67-8C6C-41D0-A053-797D5F276253}" destId="{818DD445-D539-44A8-9213-2053F28097F0}" srcOrd="5" destOrd="0" presId="urn:microsoft.com/office/officeart/2005/8/layout/hProcess7"/>
    <dgm:cxn modelId="{CCF64D19-92A2-4B8D-9D8C-CC212FEEFAEF}" type="presParOf" srcId="{7F9F1B67-8C6C-41D0-A053-797D5F276253}" destId="{3199ADBF-0201-4AFD-B85C-B895D69BC55A}" srcOrd="6" destOrd="0" presId="urn:microsoft.com/office/officeart/2005/8/layout/hProcess7"/>
    <dgm:cxn modelId="{2E4C98C6-9C78-4B3C-AE90-2677DD8E7443}" type="presParOf" srcId="{3199ADBF-0201-4AFD-B85C-B895D69BC55A}" destId="{7B7C6601-4F1A-4EE0-8657-BE563B33B3C3}" srcOrd="0" destOrd="0" presId="urn:microsoft.com/office/officeart/2005/8/layout/hProcess7"/>
    <dgm:cxn modelId="{754E59A3-2853-40AD-9A4E-9097A0C34784}" type="presParOf" srcId="{3199ADBF-0201-4AFD-B85C-B895D69BC55A}" destId="{65808509-7ED9-4650-A692-68FAED9A1C7F}" srcOrd="1" destOrd="0" presId="urn:microsoft.com/office/officeart/2005/8/layout/hProcess7"/>
    <dgm:cxn modelId="{7B510981-2840-4498-A933-D82422563ADD}" type="presParOf" srcId="{3199ADBF-0201-4AFD-B85C-B895D69BC55A}" destId="{089207EF-9C6E-48CD-91A6-779BC4894E01}" srcOrd="2" destOrd="0" presId="urn:microsoft.com/office/officeart/2005/8/layout/hProcess7"/>
    <dgm:cxn modelId="{25F75519-E864-4D37-80EE-C82E0C966046}" type="presParOf" srcId="{7F9F1B67-8C6C-41D0-A053-797D5F276253}" destId="{2B7A9F7F-5E39-4C76-8B91-C2A2BA8000A9}" srcOrd="7" destOrd="0" presId="urn:microsoft.com/office/officeart/2005/8/layout/hProcess7"/>
    <dgm:cxn modelId="{BD5FA394-1BE7-4663-A90A-ACE0A7C900F4}" type="presParOf" srcId="{7F9F1B67-8C6C-41D0-A053-797D5F276253}" destId="{D37CBBB5-BADB-4DFB-B0FE-F92CEDEC3EA5}" srcOrd="8" destOrd="0" presId="urn:microsoft.com/office/officeart/2005/8/layout/hProcess7"/>
    <dgm:cxn modelId="{56FA2DF7-47AE-4C44-8454-E7C669CA2065}" type="presParOf" srcId="{D37CBBB5-BADB-4DFB-B0FE-F92CEDEC3EA5}" destId="{836D2A13-DA3C-4986-BB85-56BA390D6C04}" srcOrd="0" destOrd="0" presId="urn:microsoft.com/office/officeart/2005/8/layout/hProcess7"/>
    <dgm:cxn modelId="{E3C26D85-2436-41B4-A919-07E806564FBA}" type="presParOf" srcId="{D37CBBB5-BADB-4DFB-B0FE-F92CEDEC3EA5}" destId="{DE254B47-1116-460F-8242-4CF5E2E39D5F}" srcOrd="1" destOrd="0" presId="urn:microsoft.com/office/officeart/2005/8/layout/hProcess7"/>
    <dgm:cxn modelId="{8373BB28-C7A8-4182-AC84-3EA176965C7A}" type="presParOf" srcId="{D37CBBB5-BADB-4DFB-B0FE-F92CEDEC3EA5}" destId="{A91900BE-198A-4EDD-A721-8FFABF3C8DC5}" srcOrd="2" destOrd="0" presId="urn:microsoft.com/office/officeart/2005/8/layout/hProcess7"/>
    <dgm:cxn modelId="{BA36513D-8F99-442E-966A-E5586DB135A3}" type="presParOf" srcId="{7F9F1B67-8C6C-41D0-A053-797D5F276253}" destId="{62F60CCB-7A29-410B-8CC4-CE88AFC65500}" srcOrd="9" destOrd="0" presId="urn:microsoft.com/office/officeart/2005/8/layout/hProcess7"/>
    <dgm:cxn modelId="{2197FD1B-20FF-4CD9-A229-1FE5096F0AEE}" type="presParOf" srcId="{7F9F1B67-8C6C-41D0-A053-797D5F276253}" destId="{1FFE8812-2BDB-42C5-A87D-B2B0CE083E77}" srcOrd="10" destOrd="0" presId="urn:microsoft.com/office/officeart/2005/8/layout/hProcess7"/>
    <dgm:cxn modelId="{1956C530-13B7-46E8-A561-31B551AF90C5}" type="presParOf" srcId="{1FFE8812-2BDB-42C5-A87D-B2B0CE083E77}" destId="{62339C5D-7EF5-46B2-AB70-99892D913A69}" srcOrd="0" destOrd="0" presId="urn:microsoft.com/office/officeart/2005/8/layout/hProcess7"/>
    <dgm:cxn modelId="{CA82AAA4-FF67-45F9-A75E-E92955F500BC}" type="presParOf" srcId="{1FFE8812-2BDB-42C5-A87D-B2B0CE083E77}" destId="{E68BB9D6-5D8B-49EC-802D-CA3D56FF820D}" srcOrd="1" destOrd="0" presId="urn:microsoft.com/office/officeart/2005/8/layout/hProcess7"/>
    <dgm:cxn modelId="{1A9431DE-FA40-4C78-8A92-359FF5633ABD}" type="presParOf" srcId="{1FFE8812-2BDB-42C5-A87D-B2B0CE083E77}" destId="{35E71888-90CF-4479-A317-1CBD749849E1}" srcOrd="2" destOrd="0" presId="urn:microsoft.com/office/officeart/2005/8/layout/hProcess7"/>
    <dgm:cxn modelId="{2A6321CD-F2FA-4A97-A49B-37909C5E2B4E}" type="presParOf" srcId="{7F9F1B67-8C6C-41D0-A053-797D5F276253}" destId="{7DA6A2BD-B8B6-4EFC-AB05-267A1B3ABF5D}" srcOrd="11" destOrd="0" presId="urn:microsoft.com/office/officeart/2005/8/layout/hProcess7"/>
    <dgm:cxn modelId="{4DBE6ACB-7F26-4529-8B00-E473F75F0CA5}" type="presParOf" srcId="{7F9F1B67-8C6C-41D0-A053-797D5F276253}" destId="{1A74AAB3-16FE-4466-B97C-8BDCC55E7105}" srcOrd="12" destOrd="0" presId="urn:microsoft.com/office/officeart/2005/8/layout/hProcess7"/>
    <dgm:cxn modelId="{09FC7C49-2758-4651-89DD-2331AF4426CF}" type="presParOf" srcId="{1A74AAB3-16FE-4466-B97C-8BDCC55E7105}" destId="{6D702E9F-D518-4C7A-8B51-0EB76A167155}" srcOrd="0" destOrd="0" presId="urn:microsoft.com/office/officeart/2005/8/layout/hProcess7"/>
    <dgm:cxn modelId="{78D1DC7E-8941-4D90-9935-4C5BA60FEF9E}" type="presParOf" srcId="{1A74AAB3-16FE-4466-B97C-8BDCC55E7105}" destId="{AB9A2B85-3092-4F7F-8847-AF4B118FC462}" srcOrd="1" destOrd="0" presId="urn:microsoft.com/office/officeart/2005/8/layout/hProcess7"/>
    <dgm:cxn modelId="{C2F5F746-7ABD-4D46-B66F-B83A3059E2A3}" type="presParOf" srcId="{1A74AAB3-16FE-4466-B97C-8BDCC55E7105}" destId="{30BA5D2B-07A5-4F3D-A5F6-3D8E71745EFA}" srcOrd="2" destOrd="0" presId="urn:microsoft.com/office/officeart/2005/8/layout/hProcess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37AC2A-FEA4-4BF4-9CB8-80BD81C8F974}">
      <dsp:nvSpPr>
        <dsp:cNvPr id="0" name=""/>
        <dsp:cNvSpPr/>
      </dsp:nvSpPr>
      <dsp:spPr>
        <a:xfrm>
          <a:off x="1659408" y="341400"/>
          <a:ext cx="4160520" cy="4160520"/>
        </a:xfrm>
        <a:prstGeom prst="pie">
          <a:avLst>
            <a:gd name="adj1" fmla="val 16200000"/>
            <a:gd name="adj2" fmla="val 1800000"/>
          </a:avLst>
        </a:prstGeom>
        <a:solidFill>
          <a:schemeClr val="accent4">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dirty="0"/>
            <a:t>Process</a:t>
          </a:r>
        </a:p>
      </dsp:txBody>
      <dsp:txXfrm>
        <a:off x="3921443" y="1109115"/>
        <a:ext cx="1411605" cy="1386840"/>
      </dsp:txXfrm>
    </dsp:sp>
    <dsp:sp modelId="{F6ED2263-C625-43D7-B47A-FC04E8A76877}">
      <dsp:nvSpPr>
        <dsp:cNvPr id="0" name=""/>
        <dsp:cNvSpPr/>
      </dsp:nvSpPr>
      <dsp:spPr>
        <a:xfrm>
          <a:off x="1424599" y="458152"/>
          <a:ext cx="4160520" cy="4160520"/>
        </a:xfrm>
        <a:prstGeom prst="pie">
          <a:avLst>
            <a:gd name="adj1" fmla="val 1800000"/>
            <a:gd name="adj2" fmla="val 9000000"/>
          </a:avLst>
        </a:prstGeom>
        <a:solidFill>
          <a:schemeClr val="accent4">
            <a:hueOff val="-6195349"/>
            <a:satOff val="-50000"/>
            <a:lumOff val="1471"/>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dirty="0"/>
            <a:t>Tools (</a:t>
          </a:r>
          <a:r>
            <a:rPr lang="en-US" sz="2200" kern="1200" dirty="0" err="1"/>
            <a:t>algos</a:t>
          </a:r>
          <a:r>
            <a:rPr lang="en-US" sz="2200" kern="1200" dirty="0"/>
            <a:t>, IDEs, workbench)</a:t>
          </a:r>
        </a:p>
      </dsp:txBody>
      <dsp:txXfrm>
        <a:off x="2563789" y="3083242"/>
        <a:ext cx="1882140" cy="1287780"/>
      </dsp:txXfrm>
    </dsp:sp>
    <dsp:sp modelId="{7CDA394A-3733-4484-A137-E3868D695785}">
      <dsp:nvSpPr>
        <dsp:cNvPr id="0" name=""/>
        <dsp:cNvSpPr/>
      </dsp:nvSpPr>
      <dsp:spPr>
        <a:xfrm>
          <a:off x="1424599" y="458152"/>
          <a:ext cx="4160520" cy="4160520"/>
        </a:xfrm>
        <a:prstGeom prst="pie">
          <a:avLst>
            <a:gd name="adj1" fmla="val 9000000"/>
            <a:gd name="adj2" fmla="val 16200000"/>
          </a:avLst>
        </a:prstGeom>
        <a:solidFill>
          <a:schemeClr val="accent4">
            <a:hueOff val="-12390699"/>
            <a:satOff val="-100000"/>
            <a:lumOff val="2941"/>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dirty="0"/>
            <a:t>Platform (compute, storage, ...)</a:t>
          </a:r>
        </a:p>
      </dsp:txBody>
      <dsp:txXfrm>
        <a:off x="1870369" y="1275397"/>
        <a:ext cx="1411605" cy="138684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8F608B-50F4-4EA3-BAB1-F5E1B02AF07F}">
      <dsp:nvSpPr>
        <dsp:cNvPr id="0" name=""/>
        <dsp:cNvSpPr/>
      </dsp:nvSpPr>
      <dsp:spPr>
        <a:xfrm>
          <a:off x="2412522" y="1416"/>
          <a:ext cx="1347154" cy="875650"/>
        </a:xfrm>
        <a:prstGeom prst="roundRect">
          <a:avLst/>
        </a:prstGeom>
        <a:solidFill>
          <a:schemeClr val="accent5">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1">
                  <a:lumMod val="50000"/>
                </a:schemeClr>
              </a:solidFill>
            </a:rPr>
            <a:t>Business Understanding</a:t>
          </a:r>
        </a:p>
      </dsp:txBody>
      <dsp:txXfrm>
        <a:off x="2455268" y="44162"/>
        <a:ext cx="1261662" cy="790158"/>
      </dsp:txXfrm>
    </dsp:sp>
    <dsp:sp modelId="{C24DDF2D-6353-41E1-9720-2A38C38A9C92}">
      <dsp:nvSpPr>
        <dsp:cNvPr id="0" name=""/>
        <dsp:cNvSpPr/>
      </dsp:nvSpPr>
      <dsp:spPr>
        <a:xfrm>
          <a:off x="1639391" y="439242"/>
          <a:ext cx="2893416" cy="2893416"/>
        </a:xfrm>
        <a:custGeom>
          <a:avLst/>
          <a:gdLst/>
          <a:ahLst/>
          <a:cxnLst/>
          <a:rect l="0" t="0" r="0" b="0"/>
          <a:pathLst>
            <a:path>
              <a:moveTo>
                <a:pt x="2129990" y="171525"/>
              </a:moveTo>
              <a:arcTo wR="1446708" hR="1446708" stAng="17891026" swAng="2625907"/>
            </a:path>
          </a:pathLst>
        </a:custGeom>
        <a:noFill/>
        <a:ln w="9525" cap="flat" cmpd="sng" algn="ctr">
          <a:solidFill>
            <a:schemeClr val="accent5">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6A7BE246-D724-4885-A62B-142F390AA69E}">
      <dsp:nvSpPr>
        <dsp:cNvPr id="0" name=""/>
        <dsp:cNvSpPr/>
      </dsp:nvSpPr>
      <dsp:spPr>
        <a:xfrm>
          <a:off x="3859230" y="1448125"/>
          <a:ext cx="1347154" cy="875650"/>
        </a:xfrm>
        <a:prstGeom prst="roundRect">
          <a:avLst/>
        </a:prstGeom>
        <a:solidFill>
          <a:schemeClr val="accent5">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1">
                  <a:lumMod val="50000"/>
                </a:schemeClr>
              </a:solidFill>
            </a:rPr>
            <a:t>Data acquisition &amp; understanding</a:t>
          </a:r>
        </a:p>
      </dsp:txBody>
      <dsp:txXfrm>
        <a:off x="3901976" y="1490871"/>
        <a:ext cx="1261662" cy="790158"/>
      </dsp:txXfrm>
    </dsp:sp>
    <dsp:sp modelId="{668A3D7F-7214-434A-B2C9-FDED4948EB42}">
      <dsp:nvSpPr>
        <dsp:cNvPr id="0" name=""/>
        <dsp:cNvSpPr/>
      </dsp:nvSpPr>
      <dsp:spPr>
        <a:xfrm>
          <a:off x="1639391" y="439242"/>
          <a:ext cx="2893416" cy="2893416"/>
        </a:xfrm>
        <a:custGeom>
          <a:avLst/>
          <a:gdLst/>
          <a:ahLst/>
          <a:cxnLst/>
          <a:rect l="0" t="0" r="0" b="0"/>
          <a:pathLst>
            <a:path>
              <a:moveTo>
                <a:pt x="2822210" y="1894993"/>
              </a:moveTo>
              <a:arcTo wR="1446708" hR="1446708" stAng="1083067" swAng="2625907"/>
            </a:path>
          </a:pathLst>
        </a:custGeom>
        <a:noFill/>
        <a:ln w="9525" cap="flat" cmpd="sng" algn="ctr">
          <a:solidFill>
            <a:schemeClr val="accent5">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28AC4B16-BB39-4936-8D6F-8BE47804C963}">
      <dsp:nvSpPr>
        <dsp:cNvPr id="0" name=""/>
        <dsp:cNvSpPr/>
      </dsp:nvSpPr>
      <dsp:spPr>
        <a:xfrm>
          <a:off x="2412522" y="2894833"/>
          <a:ext cx="1347154" cy="875650"/>
        </a:xfrm>
        <a:prstGeom prst="roundRect">
          <a:avLst/>
        </a:prstGeom>
        <a:solidFill>
          <a:schemeClr val="accent5">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1">
                  <a:lumMod val="50000"/>
                </a:schemeClr>
              </a:solidFill>
            </a:rPr>
            <a:t>Modeling</a:t>
          </a:r>
        </a:p>
        <a:p>
          <a:pPr marL="0" lvl="0" indent="0" algn="ctr" defTabSz="622300">
            <a:lnSpc>
              <a:spcPct val="90000"/>
            </a:lnSpc>
            <a:spcBef>
              <a:spcPct val="0"/>
            </a:spcBef>
            <a:spcAft>
              <a:spcPct val="35000"/>
            </a:spcAft>
            <a:buNone/>
          </a:pPr>
          <a:r>
            <a:rPr lang="en-US" sz="1400" kern="1200" dirty="0">
              <a:solidFill>
                <a:schemeClr val="bg1">
                  <a:lumMod val="50000"/>
                </a:schemeClr>
              </a:solidFill>
            </a:rPr>
            <a:t>(ML/AI)</a:t>
          </a:r>
        </a:p>
      </dsp:txBody>
      <dsp:txXfrm>
        <a:off x="2455268" y="2937579"/>
        <a:ext cx="1261662" cy="790158"/>
      </dsp:txXfrm>
    </dsp:sp>
    <dsp:sp modelId="{9DBD682A-49F0-4245-B5A6-88D5CE00901F}">
      <dsp:nvSpPr>
        <dsp:cNvPr id="0" name=""/>
        <dsp:cNvSpPr/>
      </dsp:nvSpPr>
      <dsp:spPr>
        <a:xfrm>
          <a:off x="1582713" y="410990"/>
          <a:ext cx="2893416" cy="2893416"/>
        </a:xfrm>
        <a:custGeom>
          <a:avLst/>
          <a:gdLst/>
          <a:ahLst/>
          <a:cxnLst/>
          <a:rect l="0" t="0" r="0" b="0"/>
          <a:pathLst>
            <a:path>
              <a:moveTo>
                <a:pt x="819043" y="2750166"/>
              </a:moveTo>
              <a:arcTo wR="1446708" hR="1446708" stAng="6942755" swAng="2864043"/>
            </a:path>
          </a:pathLst>
        </a:custGeom>
        <a:noFill/>
        <a:ln w="9525" cap="flat" cmpd="sng" algn="ctr">
          <a:solidFill>
            <a:schemeClr val="accent5">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107D199-D0EF-485D-B65F-3FEFD45CD6CC}">
      <dsp:nvSpPr>
        <dsp:cNvPr id="0" name=""/>
        <dsp:cNvSpPr/>
      </dsp:nvSpPr>
      <dsp:spPr>
        <a:xfrm>
          <a:off x="919994" y="1382782"/>
          <a:ext cx="1347154" cy="875650"/>
        </a:xfrm>
        <a:prstGeom prst="roundRect">
          <a:avLst/>
        </a:prstGeom>
        <a:solidFill>
          <a:schemeClr val="accent5">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1">
                  <a:lumMod val="50000"/>
                </a:schemeClr>
              </a:solidFill>
            </a:rPr>
            <a:t>Deployment</a:t>
          </a:r>
        </a:p>
      </dsp:txBody>
      <dsp:txXfrm>
        <a:off x="962740" y="1425528"/>
        <a:ext cx="1261662" cy="790158"/>
      </dsp:txXfrm>
    </dsp:sp>
    <dsp:sp modelId="{E1DD1328-5C84-4D1F-A050-8DD8E4FDA51F}">
      <dsp:nvSpPr>
        <dsp:cNvPr id="0" name=""/>
        <dsp:cNvSpPr/>
      </dsp:nvSpPr>
      <dsp:spPr>
        <a:xfrm>
          <a:off x="1577278" y="470042"/>
          <a:ext cx="2893416" cy="2893416"/>
        </a:xfrm>
        <a:custGeom>
          <a:avLst/>
          <a:gdLst/>
          <a:ahLst/>
          <a:cxnLst/>
          <a:rect l="0" t="0" r="0" b="0"/>
          <a:pathLst>
            <a:path>
              <a:moveTo>
                <a:pt x="106127" y="902825"/>
              </a:moveTo>
              <a:arcTo wR="1446708" hR="1446708" stAng="12124965" swAng="2549494"/>
            </a:path>
          </a:pathLst>
        </a:custGeom>
        <a:noFill/>
        <a:ln w="9525" cap="flat" cmpd="sng" algn="ctr">
          <a:solidFill>
            <a:schemeClr val="accent5">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FCCE48-1FAA-4C4E-8BFB-4A17EB2773CB}">
      <dsp:nvSpPr>
        <dsp:cNvPr id="0" name=""/>
        <dsp:cNvSpPr/>
      </dsp:nvSpPr>
      <dsp:spPr>
        <a:xfrm>
          <a:off x="-5118957" y="-784164"/>
          <a:ext cx="6096028" cy="6096028"/>
        </a:xfrm>
        <a:prstGeom prst="blockArc">
          <a:avLst>
            <a:gd name="adj1" fmla="val 18900000"/>
            <a:gd name="adj2" fmla="val 2700000"/>
            <a:gd name="adj3" fmla="val 354"/>
          </a:avLst>
        </a:prstGeom>
        <a:noFill/>
        <a:ln w="10795" cap="flat" cmpd="sng" algn="ctr">
          <a:solidFill>
            <a:schemeClr val="accent5">
              <a:shade val="6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49D2130A-68CC-4D4E-88C6-A0B3A5EE58A1}">
      <dsp:nvSpPr>
        <dsp:cNvPr id="0" name=""/>
        <dsp:cNvSpPr/>
      </dsp:nvSpPr>
      <dsp:spPr>
        <a:xfrm>
          <a:off x="427386" y="282890"/>
          <a:ext cx="3396302" cy="566143"/>
        </a:xfrm>
        <a:prstGeom prst="rect">
          <a:avLst/>
        </a:prstGeom>
        <a:solidFill>
          <a:schemeClr val="accent1">
            <a:lumMod val="7500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49376" tIns="45720" rIns="45720" bIns="45720" numCol="1" spcCol="1270" anchor="ctr" anchorCtr="0">
          <a:noAutofit/>
        </a:bodyPr>
        <a:lstStyle/>
        <a:p>
          <a:pPr marL="0" lvl="0" indent="0" algn="l" defTabSz="800100">
            <a:lnSpc>
              <a:spcPct val="90000"/>
            </a:lnSpc>
            <a:spcBef>
              <a:spcPct val="0"/>
            </a:spcBef>
            <a:spcAft>
              <a:spcPct val="35000"/>
            </a:spcAft>
            <a:buNone/>
          </a:pPr>
          <a:r>
            <a:rPr lang="en-US" sz="1800" kern="1200" dirty="0">
              <a:latin typeface="+mj-lt"/>
            </a:rPr>
            <a:t>Organization</a:t>
          </a:r>
        </a:p>
      </dsp:txBody>
      <dsp:txXfrm>
        <a:off x="427386" y="282890"/>
        <a:ext cx="3396302" cy="566143"/>
      </dsp:txXfrm>
    </dsp:sp>
    <dsp:sp modelId="{240EC60C-62E5-40AA-B5AD-062BB47C7673}">
      <dsp:nvSpPr>
        <dsp:cNvPr id="0" name=""/>
        <dsp:cNvSpPr/>
      </dsp:nvSpPr>
      <dsp:spPr>
        <a:xfrm>
          <a:off x="73547" y="212122"/>
          <a:ext cx="707679" cy="707679"/>
        </a:xfrm>
        <a:prstGeom prst="ellipse">
          <a:avLst/>
        </a:prstGeom>
        <a:solidFill>
          <a:schemeClr val="lt1">
            <a:hueOff val="0"/>
            <a:satOff val="0"/>
            <a:lumOff val="0"/>
            <a:alphaOff val="0"/>
          </a:schemeClr>
        </a:solidFill>
        <a:ln w="9525" cap="flat" cmpd="sng" algn="ctr">
          <a:solidFill>
            <a:schemeClr val="accent5">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E13930E4-9D83-4E79-BB7E-1D8528AFD103}">
      <dsp:nvSpPr>
        <dsp:cNvPr id="0" name=""/>
        <dsp:cNvSpPr/>
      </dsp:nvSpPr>
      <dsp:spPr>
        <a:xfrm>
          <a:off x="833068" y="1131834"/>
          <a:ext cx="2990620" cy="566143"/>
        </a:xfrm>
        <a:prstGeom prst="rect">
          <a:avLst/>
        </a:prstGeom>
        <a:solidFill>
          <a:schemeClr val="accent1">
            <a:lumMod val="7500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49376" tIns="45720" rIns="45720" bIns="45720" numCol="1" spcCol="1270" anchor="ctr" anchorCtr="0">
          <a:noAutofit/>
        </a:bodyPr>
        <a:lstStyle/>
        <a:p>
          <a:pPr marL="0" lvl="0" indent="0" algn="l" defTabSz="800100">
            <a:lnSpc>
              <a:spcPct val="90000"/>
            </a:lnSpc>
            <a:spcBef>
              <a:spcPct val="0"/>
            </a:spcBef>
            <a:spcAft>
              <a:spcPct val="35000"/>
            </a:spcAft>
            <a:buNone/>
          </a:pPr>
          <a:r>
            <a:rPr lang="en-US" sz="1800" kern="1200" dirty="0">
              <a:latin typeface="+mj-lt"/>
            </a:rPr>
            <a:t>Collaboration</a:t>
          </a:r>
        </a:p>
      </dsp:txBody>
      <dsp:txXfrm>
        <a:off x="833068" y="1131834"/>
        <a:ext cx="2990620" cy="566143"/>
      </dsp:txXfrm>
    </dsp:sp>
    <dsp:sp modelId="{E48CAF78-AD1B-4DDD-8AFD-3F5F4F4C8A31}">
      <dsp:nvSpPr>
        <dsp:cNvPr id="0" name=""/>
        <dsp:cNvSpPr/>
      </dsp:nvSpPr>
      <dsp:spPr>
        <a:xfrm>
          <a:off x="479229" y="1061066"/>
          <a:ext cx="707679" cy="707679"/>
        </a:xfrm>
        <a:prstGeom prst="ellipse">
          <a:avLst/>
        </a:prstGeom>
        <a:solidFill>
          <a:schemeClr val="lt1">
            <a:hueOff val="0"/>
            <a:satOff val="0"/>
            <a:lumOff val="0"/>
            <a:alphaOff val="0"/>
          </a:schemeClr>
        </a:solidFill>
        <a:ln w="9525" cap="flat" cmpd="sng" algn="ctr">
          <a:solidFill>
            <a:schemeClr val="accent5">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CFBA94E7-8602-4FE3-94BE-A3D69E74DEDA}">
      <dsp:nvSpPr>
        <dsp:cNvPr id="0" name=""/>
        <dsp:cNvSpPr/>
      </dsp:nvSpPr>
      <dsp:spPr>
        <a:xfrm>
          <a:off x="957580" y="1980778"/>
          <a:ext cx="2866109" cy="566143"/>
        </a:xfrm>
        <a:prstGeom prst="rect">
          <a:avLst/>
        </a:prstGeom>
        <a:solidFill>
          <a:schemeClr val="accent1">
            <a:lumMod val="7500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49376" tIns="45720" rIns="45720" bIns="45720" numCol="1" spcCol="1270" anchor="ctr" anchorCtr="0">
          <a:noAutofit/>
        </a:bodyPr>
        <a:lstStyle/>
        <a:p>
          <a:pPr marL="0" lvl="0" indent="0" algn="l" defTabSz="800100">
            <a:lnSpc>
              <a:spcPct val="90000"/>
            </a:lnSpc>
            <a:spcBef>
              <a:spcPct val="0"/>
            </a:spcBef>
            <a:spcAft>
              <a:spcPct val="35000"/>
            </a:spcAft>
            <a:buNone/>
          </a:pPr>
          <a:r>
            <a:rPr lang="en-US" sz="1800" kern="1200" dirty="0">
              <a:latin typeface="+mj-lt"/>
            </a:rPr>
            <a:t>Quality</a:t>
          </a:r>
        </a:p>
      </dsp:txBody>
      <dsp:txXfrm>
        <a:off x="957580" y="1980778"/>
        <a:ext cx="2866109" cy="566143"/>
      </dsp:txXfrm>
    </dsp:sp>
    <dsp:sp modelId="{BF165C5B-138D-4313-A010-4D87B469302B}">
      <dsp:nvSpPr>
        <dsp:cNvPr id="0" name=""/>
        <dsp:cNvSpPr/>
      </dsp:nvSpPr>
      <dsp:spPr>
        <a:xfrm>
          <a:off x="603740" y="1910010"/>
          <a:ext cx="707679" cy="707679"/>
        </a:xfrm>
        <a:prstGeom prst="ellipse">
          <a:avLst/>
        </a:prstGeom>
        <a:solidFill>
          <a:schemeClr val="lt1">
            <a:hueOff val="0"/>
            <a:satOff val="0"/>
            <a:lumOff val="0"/>
            <a:alphaOff val="0"/>
          </a:schemeClr>
        </a:solidFill>
        <a:ln w="9525" cap="flat" cmpd="sng" algn="ctr">
          <a:solidFill>
            <a:schemeClr val="accent5">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BBA9E16D-E6FD-4CE0-AA45-D6511CC051BB}">
      <dsp:nvSpPr>
        <dsp:cNvPr id="0" name=""/>
        <dsp:cNvSpPr/>
      </dsp:nvSpPr>
      <dsp:spPr>
        <a:xfrm>
          <a:off x="833068" y="2829721"/>
          <a:ext cx="2990620" cy="566143"/>
        </a:xfrm>
        <a:prstGeom prst="rect">
          <a:avLst/>
        </a:prstGeom>
        <a:solidFill>
          <a:schemeClr val="accent1">
            <a:lumMod val="7500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49376" tIns="45720" rIns="45720" bIns="45720" numCol="1" spcCol="1270" anchor="ctr" anchorCtr="0">
          <a:noAutofit/>
        </a:bodyPr>
        <a:lstStyle/>
        <a:p>
          <a:pPr marL="0" lvl="0" indent="0" algn="l" defTabSz="800100">
            <a:lnSpc>
              <a:spcPct val="90000"/>
            </a:lnSpc>
            <a:spcBef>
              <a:spcPct val="0"/>
            </a:spcBef>
            <a:spcAft>
              <a:spcPct val="35000"/>
            </a:spcAft>
            <a:buNone/>
          </a:pPr>
          <a:r>
            <a:rPr lang="en-US" sz="1800" kern="1200" dirty="0">
              <a:latin typeface="+mj-lt"/>
            </a:rPr>
            <a:t>Knowledge Accumulation</a:t>
          </a:r>
        </a:p>
      </dsp:txBody>
      <dsp:txXfrm>
        <a:off x="833068" y="2829721"/>
        <a:ext cx="2990620" cy="566143"/>
      </dsp:txXfrm>
    </dsp:sp>
    <dsp:sp modelId="{91FC7AF5-EB1D-4C2A-8BA9-136E6BE1B381}">
      <dsp:nvSpPr>
        <dsp:cNvPr id="0" name=""/>
        <dsp:cNvSpPr/>
      </dsp:nvSpPr>
      <dsp:spPr>
        <a:xfrm>
          <a:off x="479229" y="2758953"/>
          <a:ext cx="707679" cy="707679"/>
        </a:xfrm>
        <a:prstGeom prst="ellipse">
          <a:avLst/>
        </a:prstGeom>
        <a:solidFill>
          <a:schemeClr val="lt1">
            <a:hueOff val="0"/>
            <a:satOff val="0"/>
            <a:lumOff val="0"/>
            <a:alphaOff val="0"/>
          </a:schemeClr>
        </a:solidFill>
        <a:ln w="9525" cap="flat" cmpd="sng" algn="ctr">
          <a:solidFill>
            <a:schemeClr val="accent5">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689B18EF-6D32-4DCA-9290-4DAF8C76F312}">
      <dsp:nvSpPr>
        <dsp:cNvPr id="0" name=""/>
        <dsp:cNvSpPr/>
      </dsp:nvSpPr>
      <dsp:spPr>
        <a:xfrm>
          <a:off x="427386" y="3678665"/>
          <a:ext cx="3396302" cy="566143"/>
        </a:xfrm>
        <a:prstGeom prst="rect">
          <a:avLst/>
        </a:prstGeom>
        <a:solidFill>
          <a:schemeClr val="accent1">
            <a:lumMod val="7500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49376" tIns="45720" rIns="45720" bIns="45720" numCol="1" spcCol="1270" anchor="ctr" anchorCtr="0">
          <a:noAutofit/>
        </a:bodyPr>
        <a:lstStyle/>
        <a:p>
          <a:pPr marL="0" lvl="0" indent="0" algn="l" defTabSz="800100">
            <a:lnSpc>
              <a:spcPct val="90000"/>
            </a:lnSpc>
            <a:spcBef>
              <a:spcPct val="0"/>
            </a:spcBef>
            <a:spcAft>
              <a:spcPct val="35000"/>
            </a:spcAft>
            <a:buNone/>
          </a:pPr>
          <a:r>
            <a:rPr lang="en-US" sz="1800" kern="1200" dirty="0">
              <a:latin typeface="+mj-lt"/>
            </a:rPr>
            <a:t>Agility</a:t>
          </a:r>
        </a:p>
      </dsp:txBody>
      <dsp:txXfrm>
        <a:off x="427386" y="3678665"/>
        <a:ext cx="3396302" cy="566143"/>
      </dsp:txXfrm>
    </dsp:sp>
    <dsp:sp modelId="{C878AEDF-F517-47BB-B4A7-FD2C24015AC6}">
      <dsp:nvSpPr>
        <dsp:cNvPr id="0" name=""/>
        <dsp:cNvSpPr/>
      </dsp:nvSpPr>
      <dsp:spPr>
        <a:xfrm>
          <a:off x="73547" y="3607897"/>
          <a:ext cx="707679" cy="707679"/>
        </a:xfrm>
        <a:prstGeom prst="ellipse">
          <a:avLst/>
        </a:prstGeom>
        <a:solidFill>
          <a:schemeClr val="lt1">
            <a:hueOff val="0"/>
            <a:satOff val="0"/>
            <a:lumOff val="0"/>
            <a:alphaOff val="0"/>
          </a:schemeClr>
        </a:solidFill>
        <a:ln w="9525" cap="flat" cmpd="sng" algn="ctr">
          <a:solidFill>
            <a:schemeClr val="accent5">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C352D3-757F-488A-B295-DDAE3004A6CD}">
      <dsp:nvSpPr>
        <dsp:cNvPr id="0" name=""/>
        <dsp:cNvSpPr/>
      </dsp:nvSpPr>
      <dsp:spPr>
        <a:xfrm>
          <a:off x="1569" y="6241"/>
          <a:ext cx="1972793" cy="1684800"/>
        </a:xfrm>
        <a:prstGeom prst="roundRect">
          <a:avLst>
            <a:gd name="adj" fmla="val 10000"/>
          </a:avLst>
        </a:prstGeom>
        <a:solidFill>
          <a:schemeClr val="accent2">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60960" numCol="1" spcCol="1270" anchor="t" anchorCtr="0">
          <a:noAutofit/>
        </a:bodyPr>
        <a:lstStyle/>
        <a:p>
          <a:pPr marL="0" lvl="0" indent="0" algn="l" defTabSz="711200">
            <a:lnSpc>
              <a:spcPct val="90000"/>
            </a:lnSpc>
            <a:spcBef>
              <a:spcPct val="0"/>
            </a:spcBef>
            <a:spcAft>
              <a:spcPct val="35000"/>
            </a:spcAft>
            <a:buNone/>
          </a:pPr>
          <a:r>
            <a:rPr lang="en-US" sz="1600" kern="1200" dirty="0"/>
            <a:t>Business Understanding</a:t>
          </a:r>
        </a:p>
      </dsp:txBody>
      <dsp:txXfrm>
        <a:off x="1569" y="6241"/>
        <a:ext cx="1972793" cy="789117"/>
      </dsp:txXfrm>
    </dsp:sp>
    <dsp:sp modelId="{123CB328-2A92-4E91-8570-1ADE3C3F683A}">
      <dsp:nvSpPr>
        <dsp:cNvPr id="0" name=""/>
        <dsp:cNvSpPr/>
      </dsp:nvSpPr>
      <dsp:spPr>
        <a:xfrm>
          <a:off x="405636" y="795358"/>
          <a:ext cx="1972793" cy="2246400"/>
        </a:xfrm>
        <a:prstGeom prst="roundRect">
          <a:avLst>
            <a:gd name="adj" fmla="val 10000"/>
          </a:avLst>
        </a:prstGeom>
        <a:solidFill>
          <a:schemeClr val="lt1">
            <a:alpha val="9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99568" rIns="99568" bIns="99568" numCol="1" spcCol="1270" anchor="t" anchorCtr="0">
          <a:noAutofit/>
        </a:bodyPr>
        <a:lstStyle/>
        <a:p>
          <a:pPr marL="114300" lvl="1" indent="-114300" algn="l" defTabSz="622300">
            <a:lnSpc>
              <a:spcPct val="90000"/>
            </a:lnSpc>
            <a:spcBef>
              <a:spcPct val="0"/>
            </a:spcBef>
            <a:spcAft>
              <a:spcPct val="15000"/>
            </a:spcAft>
            <a:buFont typeface="Arial" panose="020B0604020202020204" pitchFamily="34" charset="0"/>
            <a:buChar char="•"/>
          </a:pPr>
          <a:r>
            <a:rPr lang="en-US" sz="1400" b="1" kern="1200" dirty="0"/>
            <a:t>Project Objective</a:t>
          </a:r>
          <a:endParaRPr lang="en-US" sz="1400" kern="1200" dirty="0"/>
        </a:p>
        <a:p>
          <a:pPr marL="114300" lvl="1" indent="-114300" algn="l" defTabSz="622300">
            <a:lnSpc>
              <a:spcPct val="90000"/>
            </a:lnSpc>
            <a:spcBef>
              <a:spcPct val="0"/>
            </a:spcBef>
            <a:spcAft>
              <a:spcPct val="15000"/>
            </a:spcAft>
            <a:buFont typeface="Arial" panose="020B0604020202020204" pitchFamily="34" charset="0"/>
            <a:buChar char="•"/>
          </a:pPr>
          <a:endParaRPr lang="en-US" sz="1400" kern="1200" dirty="0"/>
        </a:p>
        <a:p>
          <a:pPr marL="114300" lvl="1" indent="-114300" algn="l" defTabSz="622300">
            <a:lnSpc>
              <a:spcPct val="90000"/>
            </a:lnSpc>
            <a:spcBef>
              <a:spcPct val="0"/>
            </a:spcBef>
            <a:spcAft>
              <a:spcPct val="15000"/>
            </a:spcAft>
            <a:buChar char="•"/>
          </a:pPr>
          <a:r>
            <a:rPr lang="en-US" sz="1400" b="1" kern="1200" dirty="0"/>
            <a:t>Data, Target &amp; Feature Definition</a:t>
          </a:r>
          <a:endParaRPr lang="en-US" sz="1400" kern="1200" dirty="0"/>
        </a:p>
        <a:p>
          <a:pPr marL="114300" lvl="1" indent="-114300" algn="l" defTabSz="622300">
            <a:lnSpc>
              <a:spcPct val="90000"/>
            </a:lnSpc>
            <a:spcBef>
              <a:spcPct val="0"/>
            </a:spcBef>
            <a:spcAft>
              <a:spcPct val="15000"/>
            </a:spcAft>
            <a:buChar char="•"/>
          </a:pPr>
          <a:endParaRPr lang="en-US" sz="1400" kern="1200" dirty="0"/>
        </a:p>
        <a:p>
          <a:pPr marL="114300" lvl="1" indent="-114300" algn="l" defTabSz="622300">
            <a:lnSpc>
              <a:spcPct val="90000"/>
            </a:lnSpc>
            <a:spcBef>
              <a:spcPct val="0"/>
            </a:spcBef>
            <a:spcAft>
              <a:spcPct val="15000"/>
            </a:spcAft>
            <a:buChar char="•"/>
          </a:pPr>
          <a:r>
            <a:rPr lang="en-US" sz="1400" b="1" kern="1200" dirty="0"/>
            <a:t>Data Dictionary</a:t>
          </a:r>
          <a:endParaRPr lang="en-US" sz="1400" kern="1200" dirty="0"/>
        </a:p>
      </dsp:txBody>
      <dsp:txXfrm>
        <a:off x="463417" y="853139"/>
        <a:ext cx="1857231" cy="2130838"/>
      </dsp:txXfrm>
    </dsp:sp>
    <dsp:sp modelId="{9FF0B529-4CA0-4FFC-AEAF-6DEC580A15DF}">
      <dsp:nvSpPr>
        <dsp:cNvPr id="0" name=""/>
        <dsp:cNvSpPr/>
      </dsp:nvSpPr>
      <dsp:spPr>
        <a:xfrm>
          <a:off x="2273431" y="155215"/>
          <a:ext cx="634024" cy="491168"/>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2273431" y="253449"/>
        <a:ext cx="486674" cy="294700"/>
      </dsp:txXfrm>
    </dsp:sp>
    <dsp:sp modelId="{6F1CCA4E-CEBE-41C1-9665-8F500D484B03}">
      <dsp:nvSpPr>
        <dsp:cNvPr id="0" name=""/>
        <dsp:cNvSpPr/>
      </dsp:nvSpPr>
      <dsp:spPr>
        <a:xfrm>
          <a:off x="3170636" y="6241"/>
          <a:ext cx="1972793" cy="1684800"/>
        </a:xfrm>
        <a:prstGeom prst="roundRect">
          <a:avLst>
            <a:gd name="adj" fmla="val 10000"/>
          </a:avLst>
        </a:prstGeom>
        <a:solidFill>
          <a:srgbClr val="00808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53340" numCol="1" spcCol="1270" anchor="t" anchorCtr="0">
          <a:noAutofit/>
        </a:bodyPr>
        <a:lstStyle/>
        <a:p>
          <a:pPr marL="0" lvl="0" indent="0" algn="l" defTabSz="622300">
            <a:lnSpc>
              <a:spcPct val="90000"/>
            </a:lnSpc>
            <a:spcBef>
              <a:spcPct val="0"/>
            </a:spcBef>
            <a:spcAft>
              <a:spcPct val="35000"/>
            </a:spcAft>
            <a:buNone/>
          </a:pPr>
          <a:r>
            <a:rPr lang="en-US" sz="1400" kern="1200" dirty="0"/>
            <a:t>Data acquisition and understanding</a:t>
          </a:r>
        </a:p>
      </dsp:txBody>
      <dsp:txXfrm>
        <a:off x="3170636" y="6241"/>
        <a:ext cx="1972793" cy="789117"/>
      </dsp:txXfrm>
    </dsp:sp>
    <dsp:sp modelId="{A207C21A-3353-4896-B463-BA39F0D8DAF5}">
      <dsp:nvSpPr>
        <dsp:cNvPr id="0" name=""/>
        <dsp:cNvSpPr/>
      </dsp:nvSpPr>
      <dsp:spPr>
        <a:xfrm>
          <a:off x="3574702" y="795358"/>
          <a:ext cx="1972793" cy="2246400"/>
        </a:xfrm>
        <a:prstGeom prst="roundRect">
          <a:avLst>
            <a:gd name="adj" fmla="val 10000"/>
          </a:avLst>
        </a:prstGeom>
        <a:solidFill>
          <a:schemeClr val="lt1">
            <a:alpha val="90000"/>
            <a:hueOff val="0"/>
            <a:satOff val="0"/>
            <a:lumOff val="0"/>
            <a:alphaOff val="0"/>
          </a:schemeClr>
        </a:solidFill>
        <a:ln w="10795" cap="flat" cmpd="sng" algn="ctr">
          <a:solidFill>
            <a:schemeClr val="tx1">
              <a:lumMod val="60000"/>
              <a:lum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99568" rIns="99568" bIns="99568" numCol="1" spcCol="1270" anchor="t" anchorCtr="0">
          <a:noAutofit/>
        </a:bodyPr>
        <a:lstStyle/>
        <a:p>
          <a:pPr marL="114300" lvl="1" indent="-114300" algn="l" defTabSz="622300">
            <a:lnSpc>
              <a:spcPct val="90000"/>
            </a:lnSpc>
            <a:spcBef>
              <a:spcPct val="0"/>
            </a:spcBef>
            <a:spcAft>
              <a:spcPct val="15000"/>
            </a:spcAft>
            <a:buFont typeface="Arial" panose="020B0604020202020204" pitchFamily="34" charset="0"/>
            <a:buChar char="•"/>
          </a:pPr>
          <a:r>
            <a:rPr lang="en-US" sz="1400" b="1" kern="1200" dirty="0">
              <a:gradFill>
                <a:gsLst>
                  <a:gs pos="2917">
                    <a:schemeClr val="tx1"/>
                  </a:gs>
                  <a:gs pos="30000">
                    <a:schemeClr val="tx1"/>
                  </a:gs>
                </a:gsLst>
                <a:lin ang="5400000" scaled="0"/>
              </a:gradFill>
            </a:rPr>
            <a:t>Data Quality Report</a:t>
          </a:r>
          <a:endParaRPr lang="en-US" sz="1400" kern="1200" dirty="0"/>
        </a:p>
        <a:p>
          <a:pPr marL="114300" lvl="1" indent="-114300" algn="l" defTabSz="622300">
            <a:lnSpc>
              <a:spcPct val="90000"/>
            </a:lnSpc>
            <a:spcBef>
              <a:spcPct val="0"/>
            </a:spcBef>
            <a:spcAft>
              <a:spcPct val="15000"/>
            </a:spcAft>
            <a:buFont typeface="Arial" panose="020B0604020202020204" pitchFamily="34" charset="0"/>
            <a:buChar char="•"/>
          </a:pPr>
          <a:endParaRPr lang="en-US" sz="1400" kern="1200" dirty="0"/>
        </a:p>
        <a:p>
          <a:pPr marL="114300" lvl="1" indent="-114300" algn="l" defTabSz="622300">
            <a:lnSpc>
              <a:spcPct val="90000"/>
            </a:lnSpc>
            <a:spcBef>
              <a:spcPct val="0"/>
            </a:spcBef>
            <a:spcAft>
              <a:spcPct val="15000"/>
            </a:spcAft>
            <a:buFont typeface="Arial" panose="020B0604020202020204" pitchFamily="34" charset="0"/>
            <a:buChar char="•"/>
          </a:pPr>
          <a:r>
            <a:rPr lang="en-US" sz="1400" b="1" kern="1200" dirty="0">
              <a:gradFill>
                <a:gsLst>
                  <a:gs pos="2917">
                    <a:schemeClr val="tx1"/>
                  </a:gs>
                  <a:gs pos="30000">
                    <a:schemeClr val="tx1"/>
                  </a:gs>
                </a:gsLst>
                <a:lin ang="5400000" scaled="0"/>
              </a:gradFill>
            </a:rPr>
            <a:t>Architecture Diagram (initial draft)</a:t>
          </a:r>
          <a:endParaRPr lang="en-US" sz="1400" kern="1200" dirty="0"/>
        </a:p>
      </dsp:txBody>
      <dsp:txXfrm>
        <a:off x="3632483" y="853139"/>
        <a:ext cx="1857231" cy="2130838"/>
      </dsp:txXfrm>
    </dsp:sp>
    <dsp:sp modelId="{C33B82A5-E187-4925-9BFA-84EC1B491744}">
      <dsp:nvSpPr>
        <dsp:cNvPr id="0" name=""/>
        <dsp:cNvSpPr/>
      </dsp:nvSpPr>
      <dsp:spPr>
        <a:xfrm>
          <a:off x="5442498" y="155215"/>
          <a:ext cx="634024" cy="491168"/>
        </a:xfrm>
        <a:prstGeom prst="rightArrow">
          <a:avLst>
            <a:gd name="adj1" fmla="val 60000"/>
            <a:gd name="adj2" fmla="val 50000"/>
          </a:avLst>
        </a:prstGeom>
        <a:solidFill>
          <a:schemeClr val="tx1">
            <a:lumMod val="75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5442498" y="253449"/>
        <a:ext cx="486674" cy="294700"/>
      </dsp:txXfrm>
    </dsp:sp>
    <dsp:sp modelId="{14DD5C90-B696-47B2-8E31-0A94B6AAA2AE}">
      <dsp:nvSpPr>
        <dsp:cNvPr id="0" name=""/>
        <dsp:cNvSpPr/>
      </dsp:nvSpPr>
      <dsp:spPr>
        <a:xfrm>
          <a:off x="6339703" y="6241"/>
          <a:ext cx="1972793" cy="1684800"/>
        </a:xfrm>
        <a:prstGeom prst="roundRect">
          <a:avLst>
            <a:gd name="adj" fmla="val 10000"/>
          </a:avLst>
        </a:prstGeom>
        <a:solidFill>
          <a:schemeClr val="accent4">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53340" numCol="1" spcCol="1270" anchor="t" anchorCtr="0">
          <a:noAutofit/>
        </a:bodyPr>
        <a:lstStyle/>
        <a:p>
          <a:pPr marL="0" lvl="0" indent="0" algn="l" defTabSz="622300">
            <a:lnSpc>
              <a:spcPct val="90000"/>
            </a:lnSpc>
            <a:spcBef>
              <a:spcPct val="0"/>
            </a:spcBef>
            <a:spcAft>
              <a:spcPct val="35000"/>
            </a:spcAft>
            <a:buNone/>
          </a:pPr>
          <a:r>
            <a:rPr lang="en-US" sz="1400" kern="1200" dirty="0"/>
            <a:t>Modeling</a:t>
          </a:r>
        </a:p>
      </dsp:txBody>
      <dsp:txXfrm>
        <a:off x="6339703" y="6241"/>
        <a:ext cx="1972793" cy="789117"/>
      </dsp:txXfrm>
    </dsp:sp>
    <dsp:sp modelId="{A76B15D3-A814-4E14-A0FA-06E82B167B76}">
      <dsp:nvSpPr>
        <dsp:cNvPr id="0" name=""/>
        <dsp:cNvSpPr/>
      </dsp:nvSpPr>
      <dsp:spPr>
        <a:xfrm>
          <a:off x="6743769" y="795358"/>
          <a:ext cx="1972793" cy="2246400"/>
        </a:xfrm>
        <a:prstGeom prst="roundRect">
          <a:avLst>
            <a:gd name="adj" fmla="val 10000"/>
          </a:avLst>
        </a:prstGeom>
        <a:solidFill>
          <a:schemeClr val="lt1">
            <a:alpha val="90000"/>
            <a:hueOff val="0"/>
            <a:satOff val="0"/>
            <a:lumOff val="0"/>
            <a:alphaOff val="0"/>
          </a:schemeClr>
        </a:solidFill>
        <a:ln w="10795"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99568" rIns="99568" bIns="99568" numCol="1" spcCol="1270" anchor="t" anchorCtr="0">
          <a:noAutofit/>
        </a:bodyPr>
        <a:lstStyle/>
        <a:p>
          <a:pPr marL="114300" lvl="1" indent="-114300" algn="l" defTabSz="622300">
            <a:lnSpc>
              <a:spcPct val="90000"/>
            </a:lnSpc>
            <a:spcBef>
              <a:spcPct val="0"/>
            </a:spcBef>
            <a:spcAft>
              <a:spcPct val="15000"/>
            </a:spcAft>
            <a:buFont typeface="Arial" panose="020B0604020202020204" pitchFamily="34" charset="0"/>
            <a:buChar char="•"/>
          </a:pPr>
          <a:r>
            <a:rPr lang="en-US" sz="1400" b="1" kern="1200" dirty="0">
              <a:gradFill>
                <a:gsLst>
                  <a:gs pos="2917">
                    <a:schemeClr val="tx1"/>
                  </a:gs>
                  <a:gs pos="30000">
                    <a:schemeClr val="tx1"/>
                  </a:gs>
                </a:gsLst>
                <a:lin ang="5400000" scaled="0"/>
              </a:gradFill>
            </a:rPr>
            <a:t>Featurization</a:t>
          </a:r>
          <a:endParaRPr lang="en-US" sz="1400" kern="1200" dirty="0"/>
        </a:p>
        <a:p>
          <a:pPr marL="114300" lvl="1" indent="-114300" algn="l" defTabSz="622300">
            <a:lnSpc>
              <a:spcPct val="90000"/>
            </a:lnSpc>
            <a:spcBef>
              <a:spcPct val="0"/>
            </a:spcBef>
            <a:spcAft>
              <a:spcPct val="15000"/>
            </a:spcAft>
            <a:buFont typeface="Arial" panose="020B0604020202020204" pitchFamily="34" charset="0"/>
            <a:buChar char="•"/>
          </a:pPr>
          <a:endParaRPr lang="en-US" sz="1400" kern="1200" dirty="0"/>
        </a:p>
        <a:p>
          <a:pPr marL="114300" lvl="1" indent="-114300" algn="l" defTabSz="622300">
            <a:lnSpc>
              <a:spcPct val="90000"/>
            </a:lnSpc>
            <a:spcBef>
              <a:spcPct val="0"/>
            </a:spcBef>
            <a:spcAft>
              <a:spcPct val="15000"/>
            </a:spcAft>
            <a:buChar char="•"/>
          </a:pPr>
          <a:r>
            <a:rPr lang="en-US" sz="1400" b="1" kern="1200" dirty="0">
              <a:gradFill>
                <a:gsLst>
                  <a:gs pos="2917">
                    <a:schemeClr val="tx1"/>
                  </a:gs>
                  <a:gs pos="30000">
                    <a:schemeClr val="tx1"/>
                  </a:gs>
                </a:gsLst>
                <a:lin ang="5400000" scaled="0"/>
              </a:gradFill>
            </a:rPr>
            <a:t>Modeling Report</a:t>
          </a:r>
          <a:endParaRPr lang="en-US" sz="1400" kern="1200" dirty="0">
            <a:gradFill>
              <a:gsLst>
                <a:gs pos="2917">
                  <a:schemeClr val="tx1"/>
                </a:gs>
                <a:gs pos="30000">
                  <a:schemeClr val="tx1"/>
                </a:gs>
              </a:gsLst>
              <a:lin ang="5400000" scaled="0"/>
            </a:gradFill>
          </a:endParaRPr>
        </a:p>
        <a:p>
          <a:pPr marL="114300" lvl="1" indent="-114300" algn="l" defTabSz="622300">
            <a:lnSpc>
              <a:spcPct val="90000"/>
            </a:lnSpc>
            <a:spcBef>
              <a:spcPct val="0"/>
            </a:spcBef>
            <a:spcAft>
              <a:spcPct val="15000"/>
            </a:spcAft>
            <a:buChar char="•"/>
          </a:pPr>
          <a:endParaRPr lang="en-US" sz="1400" kern="1200" dirty="0">
            <a:gradFill>
              <a:gsLst>
                <a:gs pos="2917">
                  <a:schemeClr val="tx1"/>
                </a:gs>
                <a:gs pos="30000">
                  <a:schemeClr val="tx1"/>
                </a:gs>
              </a:gsLst>
              <a:lin ang="5400000" scaled="0"/>
            </a:gradFill>
          </a:endParaRPr>
        </a:p>
        <a:p>
          <a:pPr marL="114300" lvl="1" indent="-114300" algn="l" defTabSz="622300">
            <a:lnSpc>
              <a:spcPct val="90000"/>
            </a:lnSpc>
            <a:spcBef>
              <a:spcPct val="0"/>
            </a:spcBef>
            <a:spcAft>
              <a:spcPct val="15000"/>
            </a:spcAft>
            <a:buChar char="•"/>
          </a:pPr>
          <a:r>
            <a:rPr lang="en-US" sz="1400" b="1" kern="1200" dirty="0">
              <a:gradFill>
                <a:gsLst>
                  <a:gs pos="2917">
                    <a:schemeClr val="tx1"/>
                  </a:gs>
                  <a:gs pos="30000">
                    <a:schemeClr val="tx1"/>
                  </a:gs>
                </a:gsLst>
                <a:lin ang="5400000" scaled="0"/>
              </a:gradFill>
            </a:rPr>
            <a:t>Source code repo</a:t>
          </a:r>
          <a:endParaRPr lang="en-US" sz="1200" b="0" kern="1200" dirty="0">
            <a:gradFill>
              <a:gsLst>
                <a:gs pos="2917">
                  <a:schemeClr val="tx1"/>
                </a:gs>
                <a:gs pos="30000">
                  <a:schemeClr val="tx1"/>
                </a:gs>
              </a:gsLst>
              <a:lin ang="5400000" scaled="0"/>
            </a:gradFill>
          </a:endParaRPr>
        </a:p>
      </dsp:txBody>
      <dsp:txXfrm>
        <a:off x="6801550" y="853139"/>
        <a:ext cx="1857231" cy="2130838"/>
      </dsp:txXfrm>
    </dsp:sp>
    <dsp:sp modelId="{5B73E882-9DC3-4921-B7E7-7AD341F4164A}">
      <dsp:nvSpPr>
        <dsp:cNvPr id="0" name=""/>
        <dsp:cNvSpPr/>
      </dsp:nvSpPr>
      <dsp:spPr>
        <a:xfrm>
          <a:off x="8611565" y="155215"/>
          <a:ext cx="634024" cy="491168"/>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8611565" y="253449"/>
        <a:ext cx="486674" cy="294700"/>
      </dsp:txXfrm>
    </dsp:sp>
    <dsp:sp modelId="{44655A15-A789-418D-8861-950FB6FD8FA7}">
      <dsp:nvSpPr>
        <dsp:cNvPr id="0" name=""/>
        <dsp:cNvSpPr/>
      </dsp:nvSpPr>
      <dsp:spPr>
        <a:xfrm>
          <a:off x="9508770" y="6241"/>
          <a:ext cx="1972793" cy="1684800"/>
        </a:xfrm>
        <a:prstGeom prst="roundRect">
          <a:avLst>
            <a:gd name="adj" fmla="val 10000"/>
          </a:avLst>
        </a:prstGeom>
        <a:solidFill>
          <a:schemeClr val="accent5">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53340" numCol="1" spcCol="1270" anchor="t" anchorCtr="0">
          <a:noAutofit/>
        </a:bodyPr>
        <a:lstStyle/>
        <a:p>
          <a:pPr marL="0" lvl="0" indent="0" algn="l" defTabSz="622300">
            <a:lnSpc>
              <a:spcPct val="90000"/>
            </a:lnSpc>
            <a:spcBef>
              <a:spcPct val="0"/>
            </a:spcBef>
            <a:spcAft>
              <a:spcPct val="35000"/>
            </a:spcAft>
            <a:buNone/>
          </a:pPr>
          <a:r>
            <a:rPr lang="en-US" sz="1400" kern="1200" dirty="0"/>
            <a:t>Deployment</a:t>
          </a:r>
        </a:p>
      </dsp:txBody>
      <dsp:txXfrm>
        <a:off x="9508770" y="6241"/>
        <a:ext cx="1972793" cy="789117"/>
      </dsp:txXfrm>
    </dsp:sp>
    <dsp:sp modelId="{5FF9A2FD-03DB-4DA3-9FBD-D39117D6F8E8}">
      <dsp:nvSpPr>
        <dsp:cNvPr id="0" name=""/>
        <dsp:cNvSpPr/>
      </dsp:nvSpPr>
      <dsp:spPr>
        <a:xfrm>
          <a:off x="9914406" y="772490"/>
          <a:ext cx="1972793" cy="2246400"/>
        </a:xfrm>
        <a:prstGeom prst="roundRect">
          <a:avLst>
            <a:gd name="adj" fmla="val 10000"/>
          </a:avLst>
        </a:prstGeom>
        <a:solidFill>
          <a:schemeClr val="lt1">
            <a:alpha val="90000"/>
            <a:hueOff val="0"/>
            <a:satOff val="0"/>
            <a:lumOff val="0"/>
            <a:alphaOff val="0"/>
          </a:schemeClr>
        </a:solidFill>
        <a:ln w="1079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99568" rIns="99568" bIns="99568" numCol="1" spcCol="1270" anchor="t" anchorCtr="0">
          <a:noAutofit/>
        </a:bodyPr>
        <a:lstStyle/>
        <a:p>
          <a:pPr marL="114300" lvl="1" indent="-114300" algn="l" defTabSz="622300">
            <a:lnSpc>
              <a:spcPct val="90000"/>
            </a:lnSpc>
            <a:spcBef>
              <a:spcPct val="0"/>
            </a:spcBef>
            <a:spcAft>
              <a:spcPct val="15000"/>
            </a:spcAft>
            <a:buFont typeface="Arial" panose="020B0604020202020204" pitchFamily="34" charset="0"/>
            <a:buChar char="•"/>
          </a:pPr>
          <a:r>
            <a:rPr lang="en-US" sz="1400" b="1" kern="1200" dirty="0">
              <a:gradFill>
                <a:gsLst>
                  <a:gs pos="2917">
                    <a:schemeClr val="tx1"/>
                  </a:gs>
                  <a:gs pos="30000">
                    <a:schemeClr val="tx1"/>
                  </a:gs>
                </a:gsLst>
                <a:lin ang="5400000" scaled="0"/>
              </a:gradFill>
            </a:rPr>
            <a:t>Predictive Model</a:t>
          </a:r>
          <a:endParaRPr lang="en-US" sz="1400" kern="1200" dirty="0"/>
        </a:p>
        <a:p>
          <a:pPr marL="114300" lvl="1" indent="-114300" algn="l" defTabSz="622300">
            <a:lnSpc>
              <a:spcPct val="90000"/>
            </a:lnSpc>
            <a:spcBef>
              <a:spcPct val="0"/>
            </a:spcBef>
            <a:spcAft>
              <a:spcPct val="15000"/>
            </a:spcAft>
            <a:buFont typeface="Arial" panose="020B0604020202020204" pitchFamily="34" charset="0"/>
            <a:buChar char="•"/>
          </a:pPr>
          <a:endParaRPr lang="en-US" sz="1400" kern="1200" dirty="0"/>
        </a:p>
        <a:p>
          <a:pPr marL="114300" lvl="1" indent="-114300" algn="l" defTabSz="622300">
            <a:lnSpc>
              <a:spcPct val="90000"/>
            </a:lnSpc>
            <a:spcBef>
              <a:spcPct val="0"/>
            </a:spcBef>
            <a:spcAft>
              <a:spcPct val="15000"/>
            </a:spcAft>
            <a:buFont typeface="Arial" panose="020B0604020202020204" pitchFamily="34" charset="0"/>
            <a:buChar char="•"/>
          </a:pPr>
          <a:r>
            <a:rPr lang="en-US" sz="1400" kern="1200" dirty="0">
              <a:gradFill>
                <a:gsLst>
                  <a:gs pos="2917">
                    <a:schemeClr val="tx1"/>
                  </a:gs>
                  <a:gs pos="30000">
                    <a:schemeClr val="tx1"/>
                  </a:gs>
                </a:gsLst>
                <a:lin ang="5400000" scaled="0"/>
              </a:gradFill>
            </a:rPr>
            <a:t>Final </a:t>
          </a:r>
          <a:r>
            <a:rPr lang="en-US" sz="1400" b="1" kern="1200" dirty="0">
              <a:gradFill>
                <a:gsLst>
                  <a:gs pos="2917">
                    <a:schemeClr val="tx1"/>
                  </a:gs>
                  <a:gs pos="30000">
                    <a:schemeClr val="tx1"/>
                  </a:gs>
                </a:gsLst>
                <a:lin ang="5400000" scaled="0"/>
              </a:gradFill>
            </a:rPr>
            <a:t>model reporting</a:t>
          </a:r>
          <a:endParaRPr lang="en-US" sz="1400" kern="1200" dirty="0"/>
        </a:p>
        <a:p>
          <a:pPr marL="114300" lvl="1" indent="-114300" algn="l" defTabSz="622300">
            <a:lnSpc>
              <a:spcPct val="90000"/>
            </a:lnSpc>
            <a:spcBef>
              <a:spcPct val="0"/>
            </a:spcBef>
            <a:spcAft>
              <a:spcPct val="15000"/>
            </a:spcAft>
            <a:buChar char="•"/>
          </a:pPr>
          <a:endParaRPr lang="en-US" sz="1400" kern="1200" dirty="0">
            <a:gradFill>
              <a:gsLst>
                <a:gs pos="2917">
                  <a:schemeClr val="tx1"/>
                </a:gs>
                <a:gs pos="30000">
                  <a:schemeClr val="tx1"/>
                </a:gs>
              </a:gsLst>
              <a:lin ang="5400000" scaled="0"/>
            </a:gradFill>
          </a:endParaRPr>
        </a:p>
        <a:p>
          <a:pPr marL="114300" lvl="1" indent="-114300" algn="l" defTabSz="622300">
            <a:lnSpc>
              <a:spcPct val="90000"/>
            </a:lnSpc>
            <a:spcBef>
              <a:spcPct val="0"/>
            </a:spcBef>
            <a:spcAft>
              <a:spcPct val="15000"/>
            </a:spcAft>
            <a:buChar char="•"/>
          </a:pPr>
          <a:r>
            <a:rPr lang="en-US" sz="1400" b="1" kern="1200" dirty="0">
              <a:gradFill>
                <a:gsLst>
                  <a:gs pos="2917">
                    <a:schemeClr val="tx1"/>
                  </a:gs>
                  <a:gs pos="30000">
                    <a:schemeClr val="tx1"/>
                  </a:gs>
                </a:gsLst>
                <a:lin ang="5400000" scaled="0"/>
              </a:gradFill>
            </a:rPr>
            <a:t>Final deployment platform &amp; architecture </a:t>
          </a:r>
        </a:p>
      </dsp:txBody>
      <dsp:txXfrm>
        <a:off x="9972187" y="830271"/>
        <a:ext cx="1857231" cy="213083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5A5EE8-1A0B-45AE-BFDD-023E0BBF66C6}">
      <dsp:nvSpPr>
        <dsp:cNvPr id="0" name=""/>
        <dsp:cNvSpPr/>
      </dsp:nvSpPr>
      <dsp:spPr>
        <a:xfrm>
          <a:off x="4810" y="434608"/>
          <a:ext cx="2893843" cy="4341841"/>
        </a:xfrm>
        <a:prstGeom prst="roundRect">
          <a:avLst>
            <a:gd name="adj" fmla="val 5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0" tIns="96012" rIns="124460" bIns="0" numCol="1" spcCol="1270" anchor="t" anchorCtr="0">
          <a:noAutofit/>
        </a:bodyPr>
        <a:lstStyle/>
        <a:p>
          <a:pPr marL="0" lvl="0" indent="0" algn="r" defTabSz="1244600">
            <a:lnSpc>
              <a:spcPct val="90000"/>
            </a:lnSpc>
            <a:spcBef>
              <a:spcPct val="0"/>
            </a:spcBef>
            <a:spcAft>
              <a:spcPct val="35000"/>
            </a:spcAft>
            <a:buNone/>
          </a:pPr>
          <a:r>
            <a:rPr lang="en-US" sz="2800" kern="1200" dirty="0">
              <a:solidFill>
                <a:schemeClr val="accent1">
                  <a:lumMod val="75000"/>
                </a:schemeClr>
              </a:solidFill>
              <a:latin typeface="+mj-lt"/>
            </a:rPr>
            <a:t>Level 1</a:t>
          </a:r>
        </a:p>
      </dsp:txBody>
      <dsp:txXfrm rot="16200000">
        <a:off x="-1485959" y="1925379"/>
        <a:ext cx="3560310" cy="578768"/>
      </dsp:txXfrm>
    </dsp:sp>
    <dsp:sp modelId="{91E32A47-3495-43CB-AE32-62461B84F512}">
      <dsp:nvSpPr>
        <dsp:cNvPr id="0" name=""/>
        <dsp:cNvSpPr/>
      </dsp:nvSpPr>
      <dsp:spPr>
        <a:xfrm>
          <a:off x="583579" y="434608"/>
          <a:ext cx="2155913" cy="4341841"/>
        </a:xfrm>
        <a:prstGeom prst="rect">
          <a:avLst/>
        </a:prstGeom>
        <a:noFill/>
        <a:ln>
          <a:noFill/>
        </a:ln>
        <a:effectLst/>
        <a:scene3d>
          <a:camera prst="orthographicFront"/>
          <a:lightRig rig="chilly" dir="t"/>
        </a:scene3d>
        <a:sp3d/>
      </dsp:spPr>
      <dsp:style>
        <a:lnRef idx="0">
          <a:scrgbClr r="0" g="0" b="0"/>
        </a:lnRef>
        <a:fillRef idx="1">
          <a:scrgbClr r="0" g="0" b="0"/>
        </a:fillRef>
        <a:effectRef idx="0">
          <a:scrgbClr r="0" g="0" b="0"/>
        </a:effectRef>
        <a:fontRef idx="minor">
          <a:schemeClr val="lt1"/>
        </a:fontRef>
      </dsp:style>
      <dsp:txBody>
        <a:bodyPr spcFirstLastPara="0" vert="horz" wrap="square" lIns="0" tIns="68580" rIns="0" bIns="0" numCol="1" spcCol="1270" anchor="t" anchorCtr="0">
          <a:noAutofit/>
        </a:bodyPr>
        <a:lstStyle/>
        <a:p>
          <a:pPr marL="0" lvl="0" indent="0" algn="l" defTabSz="889000">
            <a:lnSpc>
              <a:spcPct val="90000"/>
            </a:lnSpc>
            <a:spcBef>
              <a:spcPct val="0"/>
            </a:spcBef>
            <a:spcAft>
              <a:spcPct val="35000"/>
            </a:spcAft>
            <a:buFont typeface="Wingdings" panose="05000000000000000000" pitchFamily="2" charset="2"/>
            <a:buNone/>
          </a:pPr>
          <a:r>
            <a:rPr lang="en-US" sz="2000" kern="1200" dirty="0">
              <a:latin typeface="+mj-lt"/>
            </a:rPr>
            <a:t>- One git repository per project</a:t>
          </a:r>
        </a:p>
        <a:p>
          <a:pPr marL="0" lvl="0" indent="0" algn="l" defTabSz="889000">
            <a:lnSpc>
              <a:spcPct val="90000"/>
            </a:lnSpc>
            <a:spcBef>
              <a:spcPct val="0"/>
            </a:spcBef>
            <a:spcAft>
              <a:spcPct val="35000"/>
            </a:spcAft>
            <a:buFont typeface="Wingdings" panose="05000000000000000000" pitchFamily="2" charset="2"/>
            <a:buNone/>
          </a:pPr>
          <a:r>
            <a:rPr lang="en-US" sz="2000" kern="1200" dirty="0">
              <a:latin typeface="+mj-lt"/>
            </a:rPr>
            <a:t>- Standard directory structure</a:t>
          </a:r>
          <a:endParaRPr lang="en-US" sz="2000" kern="1200" baseline="0" dirty="0">
            <a:latin typeface="+mj-lt"/>
          </a:endParaRPr>
        </a:p>
        <a:p>
          <a:pPr marL="0" lvl="0" indent="0" algn="l" defTabSz="889000">
            <a:lnSpc>
              <a:spcPct val="90000"/>
            </a:lnSpc>
            <a:spcBef>
              <a:spcPct val="0"/>
            </a:spcBef>
            <a:spcAft>
              <a:spcPct val="35000"/>
            </a:spcAft>
            <a:buFont typeface="Wingdings" panose="05000000000000000000" pitchFamily="2" charset="2"/>
            <a:buNone/>
          </a:pPr>
          <a:r>
            <a:rPr lang="en-US" sz="2000" kern="1200" baseline="0" dirty="0">
              <a:latin typeface="+mj-lt"/>
            </a:rPr>
            <a:t>- Standardized templates like charter, exit reports</a:t>
          </a:r>
        </a:p>
        <a:p>
          <a:pPr marL="0" lvl="0" indent="0" algn="l" defTabSz="889000">
            <a:lnSpc>
              <a:spcPct val="90000"/>
            </a:lnSpc>
            <a:spcBef>
              <a:spcPct val="0"/>
            </a:spcBef>
            <a:spcAft>
              <a:spcPct val="35000"/>
            </a:spcAft>
            <a:buFont typeface="Wingdings" panose="05000000000000000000" pitchFamily="2" charset="2"/>
            <a:buNone/>
          </a:pPr>
          <a:r>
            <a:rPr lang="en-US" sz="2000" kern="1200" baseline="0" dirty="0">
              <a:latin typeface="+mj-lt"/>
            </a:rPr>
            <a:t>- Planning and tracking of work items</a:t>
          </a:r>
          <a:endParaRPr lang="en-US" sz="2000" kern="1200" dirty="0">
            <a:latin typeface="+mj-lt"/>
          </a:endParaRPr>
        </a:p>
      </dsp:txBody>
      <dsp:txXfrm>
        <a:off x="583579" y="434608"/>
        <a:ext cx="2155913" cy="4341841"/>
      </dsp:txXfrm>
    </dsp:sp>
    <dsp:sp modelId="{AA3F1123-0C2C-488A-A311-F3CFB690037A}">
      <dsp:nvSpPr>
        <dsp:cNvPr id="0" name=""/>
        <dsp:cNvSpPr/>
      </dsp:nvSpPr>
      <dsp:spPr>
        <a:xfrm>
          <a:off x="2999939" y="434608"/>
          <a:ext cx="2893843" cy="4341841"/>
        </a:xfrm>
        <a:prstGeom prst="roundRect">
          <a:avLst>
            <a:gd name="adj" fmla="val 5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0" tIns="96012" rIns="124460" bIns="0" numCol="1" spcCol="1270" anchor="t" anchorCtr="0">
          <a:noAutofit/>
        </a:bodyPr>
        <a:lstStyle/>
        <a:p>
          <a:pPr marL="0" lvl="0" indent="0" algn="r" defTabSz="1244600">
            <a:lnSpc>
              <a:spcPct val="90000"/>
            </a:lnSpc>
            <a:spcBef>
              <a:spcPct val="0"/>
            </a:spcBef>
            <a:spcAft>
              <a:spcPct val="35000"/>
            </a:spcAft>
            <a:buNone/>
          </a:pPr>
          <a:r>
            <a:rPr lang="en-US" sz="2800" kern="1200" dirty="0">
              <a:solidFill>
                <a:schemeClr val="accent2">
                  <a:lumMod val="75000"/>
                </a:schemeClr>
              </a:solidFill>
              <a:latin typeface="+mj-lt"/>
            </a:rPr>
            <a:t>Level 2</a:t>
          </a:r>
        </a:p>
      </dsp:txBody>
      <dsp:txXfrm rot="16200000">
        <a:off x="1509168" y="1925379"/>
        <a:ext cx="3560310" cy="578768"/>
      </dsp:txXfrm>
    </dsp:sp>
    <dsp:sp modelId="{6DBC5E8D-CFAB-40A0-B7D8-23E46086BEFF}">
      <dsp:nvSpPr>
        <dsp:cNvPr id="0" name=""/>
        <dsp:cNvSpPr/>
      </dsp:nvSpPr>
      <dsp:spPr>
        <a:xfrm rot="5400000">
          <a:off x="2759089" y="3196294"/>
          <a:ext cx="510638" cy="434076"/>
        </a:xfrm>
        <a:prstGeom prst="flowChartExtract">
          <a:avLst/>
        </a:prstGeom>
        <a:solidFill>
          <a:schemeClr val="lt1">
            <a:hueOff val="0"/>
            <a:satOff val="0"/>
            <a:lumOff val="0"/>
            <a:alphaOff val="0"/>
          </a:schemeClr>
        </a:solidFill>
        <a:ln w="9525" cap="flat" cmpd="sng" algn="ctr">
          <a:solidFill>
            <a:schemeClr val="accent4">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144004FB-102A-477A-9D7B-08FC5FCBA2B0}">
      <dsp:nvSpPr>
        <dsp:cNvPr id="0" name=""/>
        <dsp:cNvSpPr/>
      </dsp:nvSpPr>
      <dsp:spPr>
        <a:xfrm>
          <a:off x="3578707" y="434608"/>
          <a:ext cx="2155913" cy="4341841"/>
        </a:xfrm>
        <a:prstGeom prst="rect">
          <a:avLst/>
        </a:prstGeom>
        <a:noFill/>
        <a:ln>
          <a:noFill/>
        </a:ln>
        <a:effectLst/>
        <a:scene3d>
          <a:camera prst="orthographicFront"/>
          <a:lightRig rig="chilly" dir="t"/>
        </a:scene3d>
        <a:sp3d/>
      </dsp:spPr>
      <dsp:style>
        <a:lnRef idx="0">
          <a:scrgbClr r="0" g="0" b="0"/>
        </a:lnRef>
        <a:fillRef idx="1">
          <a:scrgbClr r="0" g="0" b="0"/>
        </a:fillRef>
        <a:effectRef idx="0">
          <a:scrgbClr r="0" g="0" b="0"/>
        </a:effectRef>
        <a:fontRef idx="minor">
          <a:schemeClr val="lt1"/>
        </a:fontRef>
      </dsp:style>
      <dsp:txBody>
        <a:bodyPr spcFirstLastPara="0" vert="horz" wrap="square" lIns="0" tIns="68580" rIns="0" bIns="0" numCol="1" spcCol="1270" anchor="t" anchorCtr="0">
          <a:noAutofit/>
        </a:bodyPr>
        <a:lstStyle/>
        <a:p>
          <a:pPr marL="0" lvl="0" indent="0" algn="l" defTabSz="889000">
            <a:lnSpc>
              <a:spcPct val="90000"/>
            </a:lnSpc>
            <a:spcBef>
              <a:spcPct val="0"/>
            </a:spcBef>
            <a:spcAft>
              <a:spcPct val="35000"/>
            </a:spcAft>
            <a:buNone/>
          </a:pPr>
          <a:r>
            <a:rPr lang="en-US" sz="2000" kern="1200" dirty="0">
              <a:latin typeface="+mj-lt"/>
            </a:rPr>
            <a:t>- Customize </a:t>
          </a:r>
          <a:r>
            <a:rPr lang="en-US" sz="2000" kern="1200" baseline="0" dirty="0">
              <a:latin typeface="+mj-lt"/>
            </a:rPr>
            <a:t>templates to fit team needs</a:t>
          </a:r>
        </a:p>
        <a:p>
          <a:pPr marL="0" lvl="0" indent="0" algn="l" defTabSz="889000">
            <a:lnSpc>
              <a:spcPct val="90000"/>
            </a:lnSpc>
            <a:spcBef>
              <a:spcPct val="0"/>
            </a:spcBef>
            <a:spcAft>
              <a:spcPct val="35000"/>
            </a:spcAft>
            <a:buNone/>
          </a:pPr>
          <a:r>
            <a:rPr lang="en-US" sz="2000" kern="1200" baseline="0" dirty="0">
              <a:latin typeface="+mj-lt"/>
            </a:rPr>
            <a:t>- Create shared team utility repo (like IDEAR, AMAR)</a:t>
          </a:r>
          <a:endParaRPr lang="en-US" sz="2000" kern="1200" dirty="0">
            <a:latin typeface="+mj-lt"/>
          </a:endParaRPr>
        </a:p>
      </dsp:txBody>
      <dsp:txXfrm>
        <a:off x="3578707" y="434608"/>
        <a:ext cx="2155913" cy="4341841"/>
      </dsp:txXfrm>
    </dsp:sp>
    <dsp:sp modelId="{836D2A13-DA3C-4986-BB85-56BA390D6C04}">
      <dsp:nvSpPr>
        <dsp:cNvPr id="0" name=""/>
        <dsp:cNvSpPr/>
      </dsp:nvSpPr>
      <dsp:spPr>
        <a:xfrm>
          <a:off x="5995067" y="434608"/>
          <a:ext cx="2893843" cy="4387020"/>
        </a:xfrm>
        <a:prstGeom prst="roundRect">
          <a:avLst>
            <a:gd name="adj" fmla="val 5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0" tIns="96012" rIns="124460" bIns="0" numCol="1" spcCol="1270" anchor="t" anchorCtr="0">
          <a:noAutofit/>
        </a:bodyPr>
        <a:lstStyle/>
        <a:p>
          <a:pPr marL="0" lvl="0" indent="0" algn="r" defTabSz="1244600">
            <a:lnSpc>
              <a:spcPct val="90000"/>
            </a:lnSpc>
            <a:spcBef>
              <a:spcPct val="0"/>
            </a:spcBef>
            <a:spcAft>
              <a:spcPct val="35000"/>
            </a:spcAft>
            <a:buNone/>
          </a:pPr>
          <a:r>
            <a:rPr lang="en-US" sz="2800" kern="1200" dirty="0">
              <a:solidFill>
                <a:srgbClr val="CCCC00"/>
              </a:solidFill>
              <a:latin typeface="+mj-lt"/>
            </a:rPr>
            <a:t>Leve 3</a:t>
          </a:r>
        </a:p>
      </dsp:txBody>
      <dsp:txXfrm rot="16200000">
        <a:off x="4485773" y="1943902"/>
        <a:ext cx="3597356" cy="578768"/>
      </dsp:txXfrm>
    </dsp:sp>
    <dsp:sp modelId="{65808509-7ED9-4650-A692-68FAED9A1C7F}">
      <dsp:nvSpPr>
        <dsp:cNvPr id="0" name=""/>
        <dsp:cNvSpPr/>
      </dsp:nvSpPr>
      <dsp:spPr>
        <a:xfrm rot="5400000">
          <a:off x="5754217" y="3196294"/>
          <a:ext cx="510638" cy="434076"/>
        </a:xfrm>
        <a:prstGeom prst="flowChartExtract">
          <a:avLst/>
        </a:prstGeom>
        <a:solidFill>
          <a:schemeClr val="lt1">
            <a:hueOff val="0"/>
            <a:satOff val="0"/>
            <a:lumOff val="0"/>
            <a:alphaOff val="0"/>
          </a:schemeClr>
        </a:solidFill>
        <a:ln w="9525" cap="flat" cmpd="sng" algn="ctr">
          <a:solidFill>
            <a:schemeClr val="accent4">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A91900BE-198A-4EDD-A721-8FFABF3C8DC5}">
      <dsp:nvSpPr>
        <dsp:cNvPr id="0" name=""/>
        <dsp:cNvSpPr/>
      </dsp:nvSpPr>
      <dsp:spPr>
        <a:xfrm>
          <a:off x="6573835" y="434608"/>
          <a:ext cx="2155913" cy="4387020"/>
        </a:xfrm>
        <a:prstGeom prst="rect">
          <a:avLst/>
        </a:prstGeom>
        <a:noFill/>
        <a:ln>
          <a:noFill/>
        </a:ln>
        <a:effectLst/>
        <a:scene3d>
          <a:camera prst="orthographicFront"/>
          <a:lightRig rig="chilly" dir="t"/>
        </a:scene3d>
        <a:sp3d/>
      </dsp:spPr>
      <dsp:style>
        <a:lnRef idx="0">
          <a:scrgbClr r="0" g="0" b="0"/>
        </a:lnRef>
        <a:fillRef idx="1">
          <a:scrgbClr r="0" g="0" b="0"/>
        </a:fillRef>
        <a:effectRef idx="0">
          <a:scrgbClr r="0" g="0" b="0"/>
        </a:effectRef>
        <a:fontRef idx="minor">
          <a:schemeClr val="lt1"/>
        </a:fontRef>
      </dsp:style>
      <dsp:txBody>
        <a:bodyPr spcFirstLastPara="0" vert="horz" wrap="square" lIns="0" tIns="68580" rIns="0" bIns="0" numCol="1" spcCol="1270" anchor="t" anchorCtr="0">
          <a:noAutofit/>
        </a:bodyPr>
        <a:lstStyle/>
        <a:p>
          <a:pPr marL="0" lvl="0" indent="0" algn="l" defTabSz="889000">
            <a:lnSpc>
              <a:spcPct val="90000"/>
            </a:lnSpc>
            <a:spcBef>
              <a:spcPct val="0"/>
            </a:spcBef>
            <a:spcAft>
              <a:spcPct val="35000"/>
            </a:spcAft>
            <a:buFont typeface="Arial" panose="020B0604020202020204" pitchFamily="34" charset="0"/>
            <a:buNone/>
          </a:pPr>
          <a:r>
            <a:rPr lang="en-US" sz="2000" kern="1200" dirty="0">
              <a:latin typeface="+mj-lt"/>
            </a:rPr>
            <a:t>- Develop process </a:t>
          </a:r>
          <a:r>
            <a:rPr lang="en-US" sz="2000" kern="1200" baseline="0" dirty="0">
              <a:latin typeface="+mj-lt"/>
            </a:rPr>
            <a:t>to graduate code from projects to the shared team utility repo</a:t>
          </a:r>
          <a:endParaRPr lang="en-US" sz="2000" kern="1200" dirty="0">
            <a:latin typeface="+mj-lt"/>
          </a:endParaRPr>
        </a:p>
        <a:p>
          <a:pPr marL="0" lvl="0" indent="0" algn="l" defTabSz="889000">
            <a:lnSpc>
              <a:spcPct val="90000"/>
            </a:lnSpc>
            <a:spcBef>
              <a:spcPct val="0"/>
            </a:spcBef>
            <a:spcAft>
              <a:spcPct val="35000"/>
            </a:spcAft>
            <a:buNone/>
          </a:pPr>
          <a:r>
            <a:rPr lang="en-US" sz="2000" kern="1200" baseline="0" dirty="0">
              <a:latin typeface="+mj-lt"/>
            </a:rPr>
            <a:t>- Develop E2E worked-out templates</a:t>
          </a:r>
        </a:p>
        <a:p>
          <a:pPr marL="0" lvl="0" indent="0" algn="l" defTabSz="889000">
            <a:lnSpc>
              <a:spcPct val="90000"/>
            </a:lnSpc>
            <a:spcBef>
              <a:spcPct val="0"/>
            </a:spcBef>
            <a:spcAft>
              <a:spcPct val="35000"/>
            </a:spcAft>
            <a:buNone/>
          </a:pPr>
          <a:r>
            <a:rPr lang="en-US" sz="2000" kern="1200" baseline="0" dirty="0">
              <a:latin typeface="+mj-lt"/>
            </a:rPr>
            <a:t>- Use mature work planning and tracking system (e.g. Agile)</a:t>
          </a:r>
        </a:p>
      </dsp:txBody>
      <dsp:txXfrm>
        <a:off x="6573835" y="434608"/>
        <a:ext cx="2155913" cy="4387020"/>
      </dsp:txXfrm>
    </dsp:sp>
    <dsp:sp modelId="{6D702E9F-D518-4C7A-8B51-0EB76A167155}">
      <dsp:nvSpPr>
        <dsp:cNvPr id="0" name=""/>
        <dsp:cNvSpPr/>
      </dsp:nvSpPr>
      <dsp:spPr>
        <a:xfrm>
          <a:off x="8990195" y="434608"/>
          <a:ext cx="2893843" cy="4387020"/>
        </a:xfrm>
        <a:prstGeom prst="roundRect">
          <a:avLst>
            <a:gd name="adj" fmla="val 5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0" tIns="96012" rIns="124460" bIns="0" numCol="1" spcCol="1270" anchor="t" anchorCtr="0">
          <a:noAutofit/>
        </a:bodyPr>
        <a:lstStyle/>
        <a:p>
          <a:pPr marL="0" lvl="0" indent="0" algn="r" defTabSz="1244600">
            <a:lnSpc>
              <a:spcPct val="90000"/>
            </a:lnSpc>
            <a:spcBef>
              <a:spcPct val="0"/>
            </a:spcBef>
            <a:spcAft>
              <a:spcPct val="35000"/>
            </a:spcAft>
            <a:buNone/>
          </a:pPr>
          <a:r>
            <a:rPr lang="en-US" sz="2800" kern="1200" dirty="0">
              <a:solidFill>
                <a:srgbClr val="00B050"/>
              </a:solidFill>
              <a:latin typeface="+mj-lt"/>
            </a:rPr>
            <a:t>Level 4</a:t>
          </a:r>
        </a:p>
      </dsp:txBody>
      <dsp:txXfrm rot="16200000">
        <a:off x="7480901" y="1943902"/>
        <a:ext cx="3597356" cy="578768"/>
      </dsp:txXfrm>
    </dsp:sp>
    <dsp:sp modelId="{E68BB9D6-5D8B-49EC-802D-CA3D56FF820D}">
      <dsp:nvSpPr>
        <dsp:cNvPr id="0" name=""/>
        <dsp:cNvSpPr/>
      </dsp:nvSpPr>
      <dsp:spPr>
        <a:xfrm rot="5400000">
          <a:off x="8749345" y="3196294"/>
          <a:ext cx="510638" cy="434076"/>
        </a:xfrm>
        <a:prstGeom prst="flowChartExtract">
          <a:avLst/>
        </a:prstGeom>
        <a:solidFill>
          <a:schemeClr val="lt1">
            <a:hueOff val="0"/>
            <a:satOff val="0"/>
            <a:lumOff val="0"/>
            <a:alphaOff val="0"/>
          </a:schemeClr>
        </a:solidFill>
        <a:ln w="9525" cap="flat" cmpd="sng" algn="ctr">
          <a:solidFill>
            <a:schemeClr val="accent4">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30BA5D2B-07A5-4F3D-A5F6-3D8E71745EFA}">
      <dsp:nvSpPr>
        <dsp:cNvPr id="0" name=""/>
        <dsp:cNvSpPr/>
      </dsp:nvSpPr>
      <dsp:spPr>
        <a:xfrm>
          <a:off x="9568964" y="434608"/>
          <a:ext cx="2155913" cy="4387020"/>
        </a:xfrm>
        <a:prstGeom prst="rect">
          <a:avLst/>
        </a:prstGeom>
        <a:noFill/>
        <a:ln>
          <a:noFill/>
        </a:ln>
        <a:effectLst/>
        <a:scene3d>
          <a:camera prst="orthographicFront"/>
          <a:lightRig rig="chilly" dir="t"/>
        </a:scene3d>
        <a:sp3d/>
      </dsp:spPr>
      <dsp:style>
        <a:lnRef idx="0">
          <a:scrgbClr r="0" g="0" b="0"/>
        </a:lnRef>
        <a:fillRef idx="1">
          <a:scrgbClr r="0" g="0" b="0"/>
        </a:fillRef>
        <a:effectRef idx="0">
          <a:scrgbClr r="0" g="0" b="0"/>
        </a:effectRef>
        <a:fontRef idx="minor">
          <a:schemeClr val="lt1"/>
        </a:fontRef>
      </dsp:style>
      <dsp:txBody>
        <a:bodyPr spcFirstLastPara="0" vert="horz" wrap="square" lIns="0" tIns="68580" rIns="0" bIns="0" numCol="1" spcCol="1270" anchor="t" anchorCtr="0">
          <a:noAutofit/>
        </a:bodyPr>
        <a:lstStyle/>
        <a:p>
          <a:pPr marL="0" lvl="0" indent="0" algn="l" defTabSz="889000">
            <a:lnSpc>
              <a:spcPct val="90000"/>
            </a:lnSpc>
            <a:spcBef>
              <a:spcPct val="0"/>
            </a:spcBef>
            <a:spcAft>
              <a:spcPct val="35000"/>
            </a:spcAft>
            <a:buFont typeface="Arial" panose="020B0604020202020204" pitchFamily="34" charset="0"/>
            <a:buNone/>
          </a:pPr>
          <a:r>
            <a:rPr lang="en-US" sz="2000" kern="1200" dirty="0">
              <a:latin typeface="+mj-lt"/>
            </a:rPr>
            <a:t>- Link</a:t>
          </a:r>
          <a:r>
            <a:rPr lang="en-US" sz="2000" kern="1200" baseline="0" dirty="0">
              <a:latin typeface="+mj-lt"/>
            </a:rPr>
            <a:t> git branch with work items</a:t>
          </a:r>
          <a:endParaRPr lang="en-US" sz="2000" kern="1200" dirty="0">
            <a:latin typeface="+mj-lt"/>
          </a:endParaRPr>
        </a:p>
        <a:p>
          <a:pPr marL="0" lvl="0" indent="0" algn="l" defTabSz="889000">
            <a:lnSpc>
              <a:spcPct val="90000"/>
            </a:lnSpc>
            <a:spcBef>
              <a:spcPct val="0"/>
            </a:spcBef>
            <a:spcAft>
              <a:spcPct val="35000"/>
            </a:spcAft>
            <a:buNone/>
          </a:pPr>
          <a:r>
            <a:rPr lang="en-US" sz="2000" kern="1200" baseline="0" dirty="0">
              <a:latin typeface="+mj-lt"/>
            </a:rPr>
            <a:t>- Code review</a:t>
          </a:r>
        </a:p>
        <a:p>
          <a:pPr marL="0" lvl="0" indent="0" algn="l" defTabSz="889000">
            <a:lnSpc>
              <a:spcPct val="90000"/>
            </a:lnSpc>
            <a:spcBef>
              <a:spcPct val="0"/>
            </a:spcBef>
            <a:spcAft>
              <a:spcPct val="35000"/>
            </a:spcAft>
            <a:buNone/>
          </a:pPr>
          <a:r>
            <a:rPr lang="en-US" sz="2000" kern="1200" baseline="0" dirty="0">
              <a:latin typeface="+mj-lt"/>
            </a:rPr>
            <a:t>- Manage and version model and data assets</a:t>
          </a:r>
        </a:p>
        <a:p>
          <a:pPr marL="0" lvl="0" indent="0" algn="l" defTabSz="889000">
            <a:lnSpc>
              <a:spcPct val="90000"/>
            </a:lnSpc>
            <a:spcBef>
              <a:spcPct val="0"/>
            </a:spcBef>
            <a:spcAft>
              <a:spcPct val="35000"/>
            </a:spcAft>
            <a:buNone/>
          </a:pPr>
          <a:r>
            <a:rPr lang="en-US" sz="2000" kern="1200" baseline="0" dirty="0">
              <a:latin typeface="+mj-lt"/>
            </a:rPr>
            <a:t>- Develop automated testing framework</a:t>
          </a:r>
        </a:p>
        <a:p>
          <a:pPr marL="0" lvl="0" indent="0" algn="l" defTabSz="889000">
            <a:lnSpc>
              <a:spcPct val="90000"/>
            </a:lnSpc>
            <a:spcBef>
              <a:spcPct val="0"/>
            </a:spcBef>
            <a:spcAft>
              <a:spcPct val="35000"/>
            </a:spcAft>
            <a:buNone/>
          </a:pPr>
          <a:r>
            <a:rPr lang="en-US" sz="2000" kern="1200" dirty="0">
              <a:latin typeface="+mj-lt"/>
            </a:rPr>
            <a:t>- Develop automated CI/CD</a:t>
          </a:r>
        </a:p>
      </dsp:txBody>
      <dsp:txXfrm>
        <a:off x="9568964" y="434608"/>
        <a:ext cx="2155913" cy="4387020"/>
      </dsp:txXfrm>
    </dsp:sp>
  </dsp:spTree>
</dsp:drawing>
</file>

<file path=ppt/diagrams/layout1.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layout2.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Process7">
  <dgm:title val=""/>
  <dgm:desc val=""/>
  <dgm:catLst>
    <dgm:cat type="process" pri="21000"/>
    <dgm:cat type="list" pri="9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h" for="ch" forName="compositeNode" refType="h"/>
      <dgm:constr type="w" for="ch" forName="compositeNode" refType="w"/>
      <dgm:constr type="w" for="ch" forName="hSp" refType="w" refFor="ch" refForName="compositeNode" fact="-0.035"/>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parentNode" op="equ"/>
      <dgm:constr type="primFontSz" for="des" forName="childNode" op="equ"/>
    </dgm:constrLst>
    <dgm:ruleLst/>
    <dgm:forEach name="Name4" axis="ch" ptType="node">
      <dgm:layoutNode name="compositeNode">
        <dgm:varLst>
          <dgm:bulletEnabled val="1"/>
        </dgm:varLst>
        <dgm:alg type="composite"/>
        <dgm:choose name="Name5">
          <dgm:if name="Name6" func="var" arg="dir" op="equ" val="norm">
            <dgm:constrLst>
              <dgm:constr type="h" refType="w" op="lte" fact="1.2"/>
              <dgm:constr type="w" for="ch" forName="bgRect" refType="w"/>
              <dgm:constr type="h" for="ch" forName="bgRect" refType="h"/>
              <dgm:constr type="t" for="ch" forName="bgRect"/>
              <dgm:constr type="l" for="ch" forName="bgRect"/>
              <dgm:constr type="w" for="ch" forName="parentNode" refType="w" refFor="ch" refForName="bgRect" fact="0.2"/>
              <dgm:constr type="h" for="ch" forName="parentNode" refType="h" fact="0.82"/>
              <dgm:constr type="t" for="ch" forName="parentNode"/>
              <dgm:constr type="l" for="ch" forName="parentNode"/>
              <dgm:constr type="r" for="ch" forName="childNode" refType="r" refFor="ch" refForName="bgRect" fact="0.945"/>
              <dgm:constr type="h" for="ch" forName="childNode" refType="h" refFor="ch" refForName="bgRect" op="equ"/>
              <dgm:constr type="t" for="ch" forName="childNode"/>
              <dgm:constr type="l" for="ch" forName="childNode" refType="r" refFor="ch" refForName="parentNode"/>
            </dgm:constrLst>
          </dgm:if>
          <dgm:else name="Name7">
            <dgm:constrLst>
              <dgm:constr type="h" refType="w" op="lte" fact="1.2"/>
              <dgm:constr type="w" for="ch" forName="bgRect" refType="w"/>
              <dgm:constr type="h" for="ch" forName="bgRect" refType="h"/>
              <dgm:constr type="t" for="ch" forName="bgRect"/>
              <dgm:constr type="r" for="ch" forName="bgRect" refType="w"/>
              <dgm:constr type="w" for="ch" forName="parentNode" refType="w" refFor="ch" refForName="bgRect" fact="0.2"/>
              <dgm:constr type="h" for="ch" forName="parentNode" refType="h" fact="0.82"/>
              <dgm:constr type="t" for="ch" forName="parentNode"/>
              <dgm:constr type="r" for="ch" forName="parentNode" refType="w"/>
              <dgm:constr type="h" for="ch" forName="childNode" refType="h" refFor="ch" refForName="bgRect"/>
              <dgm:constr type="t" for="ch" forName="childNode"/>
              <dgm:constr type="r" for="ch" forName="childNode" refType="l" refFor="ch" refForName="parentNode"/>
              <dgm:constr type="l" for="ch" forName="childNode" refType="w" refFor="ch" refForName="bgRect" fact="0.055"/>
            </dgm:constrLst>
          </dgm:else>
        </dgm:choose>
        <dgm:ruleLst>
          <dgm:rule type="w" for="ch" forName="childNode" val="NaN" fact="NaN" max="30"/>
        </dgm:ruleLst>
        <dgm:layoutNode name="bgRect" styleLbl="node1">
          <dgm:alg type="sp"/>
          <dgm:shape xmlns:r="http://schemas.openxmlformats.org/officeDocument/2006/relationships" type="roundRect" r:blip="" zOrderOff="-1">
            <dgm:adjLst>
              <dgm:adj idx="1" val="0.05"/>
            </dgm:adjLst>
          </dgm:shape>
          <dgm:presOf axis="self"/>
          <dgm:constrLst/>
          <dgm:ruleLst/>
        </dgm:layoutNode>
        <dgm:layoutNode name="parentNode" styleLbl="node1">
          <dgm:varLst>
            <dgm:chMax val="0"/>
            <dgm:bulletEnabled val="1"/>
          </dgm:varLst>
          <dgm:presOf axis="self"/>
          <dgm:choose name="Name8">
            <dgm:if name="Name9" func="var" arg="dir" op="equ" val="norm">
              <dgm:alg type="tx">
                <dgm:param type="autoTxRot" val="grav"/>
                <dgm:param type="txAnchorVert" val="t"/>
                <dgm:param type="parTxLTRAlign" val="r"/>
                <dgm:param type="parTxRTLAlign" val="r"/>
              </dgm:alg>
              <dgm:shape xmlns:r="http://schemas.openxmlformats.org/officeDocument/2006/relationships" rot="270" type="rect" r:blip="" hideGeom="1">
                <dgm:adjLst/>
              </dgm:shape>
              <dgm:constrLst>
                <dgm:constr type="primFontSz" val="65"/>
                <dgm:constr type="lMarg"/>
                <dgm:constr type="rMarg" refType="primFontSz" fact="0.35"/>
                <dgm:constr type="tMarg" refType="primFontSz" fact="0.27"/>
                <dgm:constr type="bMarg"/>
              </dgm:constrLst>
            </dgm:if>
            <dgm:else name="Name10">
              <dgm:alg type="tx">
                <dgm:param type="autoTxRot" val="grav"/>
                <dgm:param type="txAnchorVert" val="t"/>
                <dgm:param type="parTxLTRAlign" val="l"/>
                <dgm:param type="parTxRTLAlign" val="l"/>
              </dgm:alg>
              <dgm:shape xmlns:r="http://schemas.openxmlformats.org/officeDocument/2006/relationships" rot="90" type="rect" r:blip="" hideGeom="1">
                <dgm:adjLst/>
              </dgm:shape>
              <dgm:constrLst>
                <dgm:constr type="primFontSz" val="65"/>
                <dgm:constr type="lMarg" refType="primFontSz" fact="0.35"/>
                <dgm:constr type="rMarg"/>
                <dgm:constr type="tMarg" refType="primFontSz" fact="0.27"/>
                <dgm:constr type="bMarg"/>
              </dgm:constrLst>
            </dgm:else>
          </dgm:choose>
          <dgm:ruleLst>
            <dgm:rule type="primFontSz" val="5" fact="NaN" max="NaN"/>
          </dgm:ruleLst>
        </dgm:layoutNode>
        <dgm:choose name="Name11">
          <dgm:if name="Name12" axis="ch" ptType="node" func="cnt" op="gte" val="1">
            <dgm:layoutNode name="childNode" styleLbl="node1" moveWith="bgRect">
              <dgm:varLst>
                <dgm:bulletEnabled val="1"/>
              </dgm:varLst>
              <dgm:alg type="tx">
                <dgm:param type="parTxLTRAlign" val="l"/>
                <dgm:param type="parTxRTLAlign" val="r"/>
                <dgm:param type="txAnchorVert" val="t"/>
              </dgm:alg>
              <dgm:shape xmlns:r="http://schemas.openxmlformats.org/officeDocument/2006/relationships" type="rect" r:blip="" hideGeom="1">
                <dgm:adjLst/>
              </dgm:shape>
              <dgm:presOf axis="des" ptType="node"/>
              <dgm:constrLst>
                <dgm:constr type="primFontSz" val="65"/>
                <dgm:constr type="lMarg"/>
                <dgm:constr type="bMarg"/>
                <dgm:constr type="tMarg" refType="primFontSz" fact="0.27"/>
                <dgm:constr type="rMarg"/>
              </dgm:constrLst>
              <dgm:ruleLst>
                <dgm:rule type="primFontSz" val="5" fact="NaN" max="NaN"/>
              </dgm:ruleLst>
            </dgm:layoutNode>
          </dgm:if>
          <dgm:else name="Name13"/>
        </dgm:choose>
      </dgm:layoutNode>
      <dgm:forEach name="Name14" axis="followSib" ptType="sibTrans" cnt="1">
        <dgm:layoutNode name="hSp">
          <dgm:alg type="sp"/>
          <dgm:shape xmlns:r="http://schemas.openxmlformats.org/officeDocument/2006/relationships" r:blip="">
            <dgm:adjLst/>
          </dgm:shape>
          <dgm:presOf/>
          <dgm:constrLst/>
          <dgm:ruleLst/>
        </dgm:layoutNode>
        <dgm:layoutNode name="vProcSp" moveWith="bgRect">
          <dgm:alg type="lin">
            <dgm:param type="linDir" val="fromT"/>
          </dgm:alg>
          <dgm:shape xmlns:r="http://schemas.openxmlformats.org/officeDocument/2006/relationships" r:blip="">
            <dgm:adjLst/>
          </dgm:shape>
          <dgm:presOf/>
          <dgm:constrLst>
            <dgm:constr type="w" for="ch" forName="vSp1" refType="w"/>
            <dgm:constr type="w" for="ch" forName="simulatedConn" refType="w"/>
            <dgm:constr type="w" for="ch" forName="vSp2" refType="w"/>
          </dgm:constrLst>
          <dgm:ruleLst/>
          <dgm:layoutNode name="vSp1">
            <dgm:alg type="sp"/>
            <dgm:shape xmlns:r="http://schemas.openxmlformats.org/officeDocument/2006/relationships" r:blip="">
              <dgm:adjLst/>
            </dgm:shape>
            <dgm:presOf/>
            <dgm:constrLst/>
            <dgm:ruleLst/>
          </dgm:layoutNode>
          <dgm:layoutNode name="simulatedConn" styleLbl="solidFgAcc1">
            <dgm:alg type="sp"/>
            <dgm:choose name="Name15">
              <dgm:if name="Name16" func="var" arg="dir" op="equ" val="norm">
                <dgm:shape xmlns:r="http://schemas.openxmlformats.org/officeDocument/2006/relationships" rot="90" type="flowChartExtract" r:blip="">
                  <dgm:adjLst/>
                </dgm:shape>
              </dgm:if>
              <dgm:else name="Name17">
                <dgm:shape xmlns:r="http://schemas.openxmlformats.org/officeDocument/2006/relationships" rot="-90" type="flowChartExtract" r:blip="">
                  <dgm:adjLst/>
                </dgm:shape>
              </dgm:else>
            </dgm:choose>
            <dgm:presOf/>
            <dgm:constrLst/>
            <dgm:ruleLst/>
          </dgm:layoutNode>
          <dgm:layoutNode name="vSp2">
            <dgm:alg type="sp"/>
            <dgm:shape xmlns:r="http://schemas.openxmlformats.org/officeDocument/2006/relationships" r:blip="">
              <dgm:adjLst/>
            </dgm:shape>
            <dgm:presOf/>
            <dgm:constrLst/>
            <dgm:ruleLst/>
          </dgm:layoutNode>
        </dgm:layoutNode>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2153"/>
            <a:ext cx="3169920" cy="480060"/>
          </a:xfrm>
          <a:prstGeom prst="rect">
            <a:avLst/>
          </a:prstGeom>
        </p:spPr>
        <p:txBody>
          <a:bodyPr vert="horz" lIns="96661" tIns="48331" rIns="96661" bIns="48331" rtlCol="0"/>
          <a:lstStyle>
            <a:lvl1pPr algn="l">
              <a:defRPr sz="1300"/>
            </a:lvl1pPr>
          </a:lstStyle>
          <a:p>
            <a:endParaRPr lang="en-US" dirty="0">
              <a:latin typeface="Segoe UI" pitchFamily="34" charset="0"/>
            </a:endParaRPr>
          </a:p>
        </p:txBody>
      </p:sp>
      <p:sp>
        <p:nvSpPr>
          <p:cNvPr id="7" name="Date Placeholder 6"/>
          <p:cNvSpPr>
            <a:spLocks noGrp="1"/>
          </p:cNvSpPr>
          <p:nvPr>
            <p:ph type="dt" sz="quarter" idx="1"/>
          </p:nvPr>
        </p:nvSpPr>
        <p:spPr>
          <a:xfrm>
            <a:off x="4143587" y="0"/>
            <a:ext cx="3169920" cy="480060"/>
          </a:xfrm>
          <a:prstGeom prst="rect">
            <a:avLst/>
          </a:prstGeom>
        </p:spPr>
        <p:txBody>
          <a:bodyPr vert="horz" lIns="96661" tIns="48331" rIns="96661" bIns="48331" rtlCol="0"/>
          <a:lstStyle>
            <a:lvl1pPr algn="r">
              <a:defRPr sz="1300"/>
            </a:lvl1pPr>
          </a:lstStyle>
          <a:p>
            <a:fld id="{8014BFED-7FEA-4766-AA8D-13C2D0DA8381}" type="datetime8">
              <a:rPr lang="en-US" smtClean="0">
                <a:latin typeface="Segoe UI" pitchFamily="34" charset="0"/>
              </a:rPr>
              <a:t>2/3/2018 2:55 PM</a:t>
            </a:fld>
            <a:endParaRPr lang="en-US" dirty="0">
              <a:latin typeface="Segoe UI" pitchFamily="34" charset="0"/>
            </a:endParaRPr>
          </a:p>
        </p:txBody>
      </p:sp>
      <p:sp>
        <p:nvSpPr>
          <p:cNvPr id="8" name="Footer Placeholder 7"/>
          <p:cNvSpPr>
            <a:spLocks noGrp="1"/>
          </p:cNvSpPr>
          <p:nvPr>
            <p:ph type="ftr" sz="quarter" idx="2"/>
          </p:nvPr>
        </p:nvSpPr>
        <p:spPr>
          <a:xfrm>
            <a:off x="0" y="9119474"/>
            <a:ext cx="6181344" cy="349056"/>
          </a:xfrm>
          <a:prstGeom prst="rect">
            <a:avLst/>
          </a:prstGeom>
        </p:spPr>
        <p:txBody>
          <a:bodyPr vert="horz" lIns="96661" tIns="48331" rIns="96661" bIns="48331" rtlCol="0" anchor="b"/>
          <a:lstStyle>
            <a:lvl1pPr algn="l">
              <a:defRPr sz="1300"/>
            </a:lvl1pPr>
          </a:lstStyle>
          <a:p>
            <a:pPr marL="421215" defTabSz="966294"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6169152" y="9119474"/>
            <a:ext cx="1144355" cy="480060"/>
          </a:xfrm>
          <a:prstGeom prst="rect">
            <a:avLst/>
          </a:prstGeom>
        </p:spPr>
        <p:txBody>
          <a:bodyPr vert="horz" lIns="96661" tIns="48331" rIns="96661" bIns="48331" rtlCol="0" anchor="b"/>
          <a:lstStyle>
            <a:lvl1pPr algn="r">
              <a:defRPr sz="13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jpg>
</file>

<file path=ppt/media/image38.jpg>
</file>

<file path=ppt/media/image39.png>
</file>

<file path=ppt/media/image4.jpg>
</file>

<file path=ppt/media/image40.png>
</file>

<file path=ppt/media/image41.png>
</file>

<file path=ppt/media/image42.jpeg>
</file>

<file path=ppt/media/image43.png>
</file>

<file path=ppt/media/image44.jpeg>
</file>

<file path=ppt/media/image45.png>
</file>

<file path=ppt/media/image46.gif>
</file>

<file path=ppt/media/image47.png>
</file>

<file path=ppt/media/image48.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457200" y="720725"/>
            <a:ext cx="6400800" cy="3600450"/>
          </a:xfrm>
          <a:prstGeom prst="rect">
            <a:avLst/>
          </a:prstGeom>
          <a:noFill/>
          <a:ln w="12700">
            <a:solidFill>
              <a:prstClr val="black"/>
            </a:solidFill>
          </a:ln>
        </p:spPr>
        <p:txBody>
          <a:bodyPr vert="horz" lIns="96661" tIns="48331" rIns="96661" bIns="48331" rtlCol="0" anchor="ctr"/>
          <a:lstStyle/>
          <a:p>
            <a:endParaRPr lang="en-US" dirty="0"/>
          </a:p>
        </p:txBody>
      </p:sp>
      <p:sp>
        <p:nvSpPr>
          <p:cNvPr id="10" name="Footer Placeholder 9"/>
          <p:cNvSpPr>
            <a:spLocks noGrp="1"/>
          </p:cNvSpPr>
          <p:nvPr>
            <p:ph type="ftr" sz="quarter" idx="4"/>
          </p:nvPr>
        </p:nvSpPr>
        <p:spPr>
          <a:xfrm>
            <a:off x="0" y="9121140"/>
            <a:ext cx="6315456" cy="373762"/>
          </a:xfrm>
          <a:prstGeom prst="rect">
            <a:avLst/>
          </a:prstGeom>
        </p:spPr>
        <p:txBody>
          <a:bodyPr vert="horz" lIns="96661" tIns="48331" rIns="96661" bIns="48331" rtlCol="0" anchor="b"/>
          <a:lstStyle>
            <a:lvl1pPr marL="604133" indent="0" algn="l">
              <a:defRPr sz="1300"/>
            </a:lvl1pPr>
          </a:lstStyle>
          <a:p>
            <a:pPr defTabSz="96629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4143587" y="0"/>
            <a:ext cx="3169920" cy="480060"/>
          </a:xfrm>
          <a:prstGeom prst="rect">
            <a:avLst/>
          </a:prstGeom>
        </p:spPr>
        <p:txBody>
          <a:bodyPr vert="horz" lIns="96661" tIns="48331" rIns="96661" bIns="48331" rtlCol="0"/>
          <a:lstStyle>
            <a:lvl1pPr algn="r">
              <a:defRPr sz="1300">
                <a:latin typeface="Segoe UI" pitchFamily="34" charset="0"/>
              </a:defRPr>
            </a:lvl1pPr>
          </a:lstStyle>
          <a:p>
            <a:fld id="{A11C92F7-E87C-485A-BB33-34448ED3971C}" type="datetime8">
              <a:rPr lang="en-US" smtClean="0"/>
              <a:t>2/3/2018 2:51 PM</a:t>
            </a:fld>
            <a:endParaRPr lang="en-US" dirty="0"/>
          </a:p>
        </p:txBody>
      </p:sp>
      <p:sp>
        <p:nvSpPr>
          <p:cNvPr id="12" name="Notes Placeholder 11"/>
          <p:cNvSpPr>
            <a:spLocks noGrp="1"/>
          </p:cNvSpPr>
          <p:nvPr>
            <p:ph type="body" sz="quarter" idx="3"/>
          </p:nvPr>
        </p:nvSpPr>
        <p:spPr>
          <a:xfrm>
            <a:off x="731520" y="4560570"/>
            <a:ext cx="5852160" cy="4320540"/>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6303264" y="9119474"/>
            <a:ext cx="1010243" cy="480060"/>
          </a:xfrm>
          <a:prstGeom prst="rect">
            <a:avLst/>
          </a:prstGeom>
        </p:spPr>
        <p:txBody>
          <a:bodyPr vert="horz" lIns="96661" tIns="48331" rIns="96661" bIns="48331" rtlCol="0" anchor="b"/>
          <a:lstStyle>
            <a:lvl1pPr algn="r">
              <a:defRPr sz="13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defTabSz="986002">
              <a:defRPr/>
            </a:pPr>
            <a:endParaRPr lang="en-US" dirty="0">
              <a:solidFill>
                <a:prstClr val="black"/>
              </a:solidFill>
            </a:endParaRPr>
          </a:p>
        </p:txBody>
      </p:sp>
      <p:sp>
        <p:nvSpPr>
          <p:cNvPr id="5" name="Footer Placeholder 4"/>
          <p:cNvSpPr>
            <a:spLocks noGrp="1"/>
          </p:cNvSpPr>
          <p:nvPr>
            <p:ph type="ftr" sz="quarter" idx="11"/>
          </p:nvPr>
        </p:nvSpPr>
        <p:spPr/>
        <p:txBody>
          <a:bodyPr/>
          <a:lstStyle/>
          <a:p>
            <a:pPr defTabSz="966294" eaLnBrk="0" hangingPunct="0">
              <a:defRPr/>
            </a:pP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86002">
              <a:defRPr/>
            </a:pPr>
            <a:fld id="{01847A4B-6736-430F-A95C-DDF26B427AB0}" type="datetime8">
              <a:rPr lang="en-US">
                <a:solidFill>
                  <a:prstClr val="black"/>
                </a:solidFill>
              </a:rPr>
              <a:pPr defTabSz="986002">
                <a:defRPr/>
              </a:pPr>
              <a:t>2/3/2018 2:51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pPr defTabSz="986002">
              <a:defRPr/>
            </a:pPr>
            <a:fld id="{B4008EB6-D09E-4580-8CD6-DDB14511944F}" type="slidenum">
              <a:rPr lang="en-US">
                <a:solidFill>
                  <a:prstClr val="black"/>
                </a:solidFill>
              </a:rPr>
              <a:pPr defTabSz="986002">
                <a:defRPr/>
              </a:pPr>
              <a:t>1</a:t>
            </a:fld>
            <a:endParaRPr lang="en-US" dirty="0">
              <a:solidFill>
                <a:prstClr val="black"/>
              </a:solidFill>
            </a:endParaRPr>
          </a:p>
        </p:txBody>
      </p:sp>
    </p:spTree>
    <p:extLst>
      <p:ext uri="{BB962C8B-B14F-4D97-AF65-F5344CB8AC3E}">
        <p14:creationId xmlns:p14="http://schemas.microsoft.com/office/powerpoint/2010/main" val="20443767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9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226FB909-92B0-4CE3-A1C7-3C5A5E1056C5}" type="datetime8">
              <a:rPr lang="en-US" smtClean="0"/>
              <a:t>2/3/2018 2:51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4160554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9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F936F4C1-9439-4C94-A971-F3904E6486CE}" type="datetime8">
              <a:rPr lang="en-US" smtClean="0"/>
              <a:t>2/3/2018 2:51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7883058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9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9142386-8060-4F7C-A291-AF8235D4AC43}" type="datetime8">
              <a:rPr lang="en-US" smtClean="0"/>
              <a:t>2/3/2018 2:51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0960928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9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448FD-B4E2-4367-945C-9AF15DFD8C69}" type="datetime8">
              <a:rPr lang="en-US" smtClean="0"/>
              <a:t>2/3/2018 2:51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1777744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9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37F3FE6-6118-41D7-9938-DA47AE7F7772}" type="datetime8">
              <a:rPr lang="en-US" smtClean="0"/>
              <a:t>2/3/2018 2:51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28819980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9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E5B312F-BB93-41C3-81C7-135A184CA582}" type="datetime8">
              <a:rPr lang="en-US" smtClean="0"/>
              <a:t>2/3/2018 2:51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3178662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1800" y="720725"/>
            <a:ext cx="3267075" cy="1836738"/>
          </a:xfrm>
        </p:spPr>
      </p:sp>
      <p:sp>
        <p:nvSpPr>
          <p:cNvPr id="3" name="Notes Placeholder 2"/>
          <p:cNvSpPr>
            <a:spLocks noGrp="1"/>
          </p:cNvSpPr>
          <p:nvPr>
            <p:ph type="body" idx="1"/>
          </p:nvPr>
        </p:nvSpPr>
        <p:spPr/>
        <p:txBody>
          <a:bodyPr/>
          <a:lstStyle/>
          <a:p>
            <a:pPr marL="241653" indent="-241653">
              <a:buFont typeface="+mj-lt"/>
              <a:buAutoNum type="arabicPeriod"/>
            </a:pPr>
            <a:r>
              <a:rPr lang="en-US" dirty="0"/>
              <a:t>Understanding TFS/VSO</a:t>
            </a:r>
            <a:r>
              <a:rPr lang="en-US" baseline="0" dirty="0"/>
              <a:t> builds - https://msdn.microsoft.com/en-us/library/ms181709(v=vs.90).aspx </a:t>
            </a: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31800254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9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0F1F154-5218-4F05-B70D-295F02AD5CB7}" type="datetime8">
              <a:rPr lang="en-US" smtClean="0"/>
              <a:t>2/3/2018 2:51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4525579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9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1BEC7414-C921-40C8-BA48-A22F619FD4FB}" type="datetime8">
              <a:rPr lang="en-US" smtClean="0"/>
              <a:t>2/3/2018 2:51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11133164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9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A241A46D-AFC7-494C-ACFC-6A783FFBE989}" type="datetime8">
              <a:rPr lang="en-US" smtClean="0"/>
              <a:t>2/3/2018 2:51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9680148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9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A11C92F7-E87C-485A-BB33-34448ED3971C}" type="datetime8">
              <a:rPr lang="en-US" smtClean="0"/>
              <a:t>2/3/2018 2:51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5365873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9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569C3E5-90E1-4A88-AEA2-13F4221C35B3}" type="datetime8">
              <a:rPr lang="en-US" smtClean="0"/>
              <a:t>2/3/2018 2:51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23872602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9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CC81D2D-9BD1-419E-9B6D-2EB336996CF7}" type="datetime8">
              <a:rPr lang="en-US" smtClean="0"/>
              <a:t>2/3/2018 2:51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36768378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9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CC81D2D-9BD1-419E-9B6D-2EB336996CF7}" type="datetime8">
              <a:rPr lang="en-US" smtClean="0"/>
              <a:t>2/3/2018 2:51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23678035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defTabSz="986002">
              <a:defRPr/>
            </a:pPr>
            <a:endParaRPr lang="en-US" dirty="0">
              <a:solidFill>
                <a:prstClr val="black"/>
              </a:solidFill>
            </a:endParaRPr>
          </a:p>
        </p:txBody>
      </p:sp>
      <p:sp>
        <p:nvSpPr>
          <p:cNvPr id="5" name="Footer Placeholder 4"/>
          <p:cNvSpPr>
            <a:spLocks noGrp="1"/>
          </p:cNvSpPr>
          <p:nvPr>
            <p:ph type="ftr" sz="quarter" idx="11"/>
          </p:nvPr>
        </p:nvSpPr>
        <p:spPr/>
        <p:txBody>
          <a:bodyPr/>
          <a:lstStyle/>
          <a:p>
            <a:pPr defTabSz="966294" eaLnBrk="0" hangingPunct="0">
              <a:defRPr/>
            </a:pP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86002">
              <a:defRPr/>
            </a:pPr>
            <a:fld id="{01847A4B-6736-430F-A95C-DDF26B427AB0}" type="datetime8">
              <a:rPr lang="en-US">
                <a:solidFill>
                  <a:prstClr val="black"/>
                </a:solidFill>
              </a:rPr>
              <a:pPr defTabSz="986002">
                <a:defRPr/>
              </a:pPr>
              <a:t>2/3/2018 2:51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pPr defTabSz="986002">
              <a:defRPr/>
            </a:pPr>
            <a:fld id="{B4008EB6-D09E-4580-8CD6-DDB14511944F}" type="slidenum">
              <a:rPr lang="en-US">
                <a:solidFill>
                  <a:prstClr val="black"/>
                </a:solidFill>
              </a:rPr>
              <a:pPr defTabSz="986002">
                <a:defRPr/>
              </a:pPr>
              <a:t>24</a:t>
            </a:fld>
            <a:endParaRPr lang="en-US" dirty="0">
              <a:solidFill>
                <a:prstClr val="black"/>
              </a:solidFill>
            </a:endParaRPr>
          </a:p>
        </p:txBody>
      </p:sp>
    </p:spTree>
    <p:extLst>
      <p:ext uri="{BB962C8B-B14F-4D97-AF65-F5344CB8AC3E}">
        <p14:creationId xmlns:p14="http://schemas.microsoft.com/office/powerpoint/2010/main" val="30921333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7525D1A-9CA5-4E94-B922-48D4C7E4CB42}" type="slidenum">
              <a:rPr lang="en-US" smtClean="0">
                <a:solidFill>
                  <a:prstClr val="black"/>
                </a:solidFill>
              </a:rPr>
              <a:pPr>
                <a:defRPr/>
              </a:pPr>
              <a:t>25</a:t>
            </a:fld>
            <a:endParaRPr lang="en-US" dirty="0">
              <a:solidFill>
                <a:prstClr val="black"/>
              </a:solidFill>
            </a:endParaRPr>
          </a:p>
        </p:txBody>
      </p:sp>
    </p:spTree>
    <p:extLst>
      <p:ext uri="{BB962C8B-B14F-4D97-AF65-F5344CB8AC3E}">
        <p14:creationId xmlns:p14="http://schemas.microsoft.com/office/powerpoint/2010/main" val="32517958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defTabSz="1004735">
              <a:defRPr/>
            </a:pPr>
            <a:endParaRPr lang="en-US" dirty="0">
              <a:solidFill>
                <a:prstClr val="black"/>
              </a:solidFill>
            </a:endParaRPr>
          </a:p>
        </p:txBody>
      </p:sp>
      <p:sp>
        <p:nvSpPr>
          <p:cNvPr id="5" name="Footer Placeholder 4"/>
          <p:cNvSpPr>
            <a:spLocks noGrp="1"/>
          </p:cNvSpPr>
          <p:nvPr>
            <p:ph type="ftr" sz="quarter" idx="11"/>
          </p:nvPr>
        </p:nvSpPr>
        <p:spPr/>
        <p:txBody>
          <a:bodyPr/>
          <a:lstStyle/>
          <a:p>
            <a:pPr marL="615612" defTabSz="984654" eaLnBrk="0" hangingPunct="0">
              <a:defRPr/>
            </a:pP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1004735">
              <a:defRPr/>
            </a:pPr>
            <a:fld id="{64CFA94A-519F-445C-B30C-9E76FA6A2031}" type="datetime8">
              <a:rPr lang="en-US">
                <a:solidFill>
                  <a:prstClr val="black"/>
                </a:solidFill>
              </a:rPr>
              <a:pPr defTabSz="1004735">
                <a:defRPr/>
              </a:pPr>
              <a:t>2/3/2018 2:51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pPr defTabSz="1004735">
              <a:defRPr/>
            </a:pPr>
            <a:fld id="{B4008EB6-D09E-4580-8CD6-DDB14511944F}" type="slidenum">
              <a:rPr lang="en-US">
                <a:solidFill>
                  <a:prstClr val="black"/>
                </a:solidFill>
              </a:rPr>
              <a:pPr defTabSz="1004735">
                <a:defRPr/>
              </a:pPr>
              <a:t>26</a:t>
            </a:fld>
            <a:endParaRPr lang="en-US" dirty="0">
              <a:solidFill>
                <a:prstClr val="black"/>
              </a:solidFill>
            </a:endParaRPr>
          </a:p>
        </p:txBody>
      </p:sp>
      <p:sp>
        <p:nvSpPr>
          <p:cNvPr id="3" name="Notes Placeholder 2">
            <a:extLst>
              <a:ext uri="{FF2B5EF4-FFF2-40B4-BE49-F238E27FC236}">
                <a16:creationId xmlns:a16="http://schemas.microsoft.com/office/drawing/2014/main" id="{D08F7C29-348D-41AE-B707-DAB559B83F82}"/>
              </a:ext>
            </a:extLst>
          </p:cNvPr>
          <p:cNvSpPr>
            <a:spLocks noGrp="1"/>
          </p:cNvSpPr>
          <p:nvPr>
            <p:ph type="body" idx="1"/>
          </p:nvPr>
        </p:nvSpPr>
        <p:spPr/>
        <p:txBody>
          <a:bodyPr/>
          <a:lstStyle/>
          <a:p>
            <a:pPr defTabSz="986002">
              <a:lnSpc>
                <a:spcPct val="100000"/>
              </a:lnSpc>
              <a:spcAft>
                <a:spcPts val="0"/>
              </a:spcAft>
              <a:defRPr/>
            </a:pPr>
            <a:r>
              <a:rPr lang="en-US" sz="1900" dirty="0">
                <a:solidFill>
                  <a:srgbClr val="FFFFFF"/>
                </a:solidFill>
                <a:latin typeface="Segoe UI Light"/>
              </a:rPr>
              <a:t>Docker container based deployment allows:</a:t>
            </a:r>
          </a:p>
          <a:p>
            <a:pPr marL="493001" lvl="1" indent="0" defTabSz="986002">
              <a:lnSpc>
                <a:spcPct val="100000"/>
              </a:lnSpc>
              <a:spcAft>
                <a:spcPts val="0"/>
              </a:spcAft>
              <a:buNone/>
              <a:defRPr/>
            </a:pPr>
            <a:r>
              <a:rPr lang="en-US" sz="1700" dirty="0">
                <a:solidFill>
                  <a:srgbClr val="FFFFFF"/>
                </a:solidFill>
                <a:latin typeface="Segoe UI Light"/>
              </a:rPr>
              <a:t>Single node deployment (cloud/on prem)</a:t>
            </a:r>
          </a:p>
          <a:p>
            <a:pPr marL="493001" lvl="1" indent="0" defTabSz="986002">
              <a:lnSpc>
                <a:spcPct val="100000"/>
              </a:lnSpc>
              <a:spcAft>
                <a:spcPts val="0"/>
              </a:spcAft>
              <a:buNone/>
              <a:defRPr/>
            </a:pPr>
            <a:r>
              <a:rPr lang="en-US" sz="1700" dirty="0">
                <a:solidFill>
                  <a:srgbClr val="FFFFFF"/>
                </a:solidFill>
                <a:latin typeface="Segoe UI Light"/>
              </a:rPr>
              <a:t>Clustered deployments via Azure Container Service </a:t>
            </a:r>
          </a:p>
          <a:p>
            <a:pPr marL="986002" lvl="2" indent="0" defTabSz="986002">
              <a:lnSpc>
                <a:spcPct val="100000"/>
              </a:lnSpc>
              <a:spcAft>
                <a:spcPts val="0"/>
              </a:spcAft>
              <a:buNone/>
              <a:defRPr/>
            </a:pPr>
            <a:r>
              <a:rPr lang="en-US" sz="1500" dirty="0">
                <a:solidFill>
                  <a:srgbClr val="FFFFFF"/>
                </a:solidFill>
                <a:latin typeface="Segoe UI Light"/>
              </a:rPr>
              <a:t>public preview target of 10k RPS on ACS cluster configuration</a:t>
            </a:r>
          </a:p>
          <a:p>
            <a:pPr marL="986002" lvl="2" indent="0" defTabSz="986002">
              <a:lnSpc>
                <a:spcPct val="100000"/>
              </a:lnSpc>
              <a:spcAft>
                <a:spcPts val="0"/>
              </a:spcAft>
              <a:buNone/>
              <a:defRPr/>
            </a:pPr>
            <a:r>
              <a:rPr lang="en-US" sz="1500" dirty="0">
                <a:solidFill>
                  <a:srgbClr val="FFFFFF"/>
                </a:solidFill>
                <a:latin typeface="Segoe UI Light"/>
              </a:rPr>
              <a:t>Currently have published models (via TLC) with &lt;10ms latency</a:t>
            </a:r>
          </a:p>
          <a:p>
            <a:pPr marL="493001" lvl="1" indent="0" defTabSz="986002">
              <a:lnSpc>
                <a:spcPct val="100000"/>
              </a:lnSpc>
              <a:spcAft>
                <a:spcPts val="0"/>
              </a:spcAft>
              <a:buNone/>
              <a:defRPr/>
            </a:pPr>
            <a:r>
              <a:rPr lang="en-US" sz="1700" dirty="0">
                <a:solidFill>
                  <a:srgbClr val="FFFFFF"/>
                </a:solidFill>
                <a:latin typeface="Segoe UI Light"/>
              </a:rPr>
              <a:t>Edge deployment via Azure IOT Edge </a:t>
            </a:r>
          </a:p>
          <a:p>
            <a:pPr marL="493001" lvl="1" indent="0" defTabSz="986002">
              <a:lnSpc>
                <a:spcPct val="100000"/>
              </a:lnSpc>
              <a:spcAft>
                <a:spcPts val="0"/>
              </a:spcAft>
              <a:buNone/>
              <a:defRPr/>
            </a:pPr>
            <a:r>
              <a:rPr lang="en-US" sz="1700" dirty="0">
                <a:solidFill>
                  <a:srgbClr val="FFFFFF"/>
                </a:solidFill>
                <a:latin typeface="Segoe UI Light"/>
              </a:rPr>
              <a:t>Microsoft ML Server on-premises</a:t>
            </a:r>
          </a:p>
          <a:p>
            <a:endParaRPr lang="en-US" dirty="0"/>
          </a:p>
          <a:p>
            <a:pPr defTabSz="986002">
              <a:lnSpc>
                <a:spcPct val="100000"/>
              </a:lnSpc>
              <a:spcAft>
                <a:spcPts val="0"/>
              </a:spcAft>
              <a:defRPr/>
            </a:pPr>
            <a:r>
              <a:rPr lang="en-US" sz="1900" dirty="0">
                <a:solidFill>
                  <a:srgbClr val="FFFFFF"/>
                </a:solidFill>
                <a:latin typeface="Segoe UI Light"/>
              </a:rPr>
              <a:t>Other deployment options</a:t>
            </a:r>
          </a:p>
          <a:p>
            <a:pPr marL="493001" lvl="1" indent="0" defTabSz="986002">
              <a:lnSpc>
                <a:spcPct val="100000"/>
              </a:lnSpc>
              <a:spcAft>
                <a:spcPts val="0"/>
              </a:spcAft>
              <a:buNone/>
              <a:defRPr/>
            </a:pPr>
            <a:r>
              <a:rPr lang="en-US" sz="1700" dirty="0">
                <a:solidFill>
                  <a:srgbClr val="FFFFFF"/>
                </a:solidFill>
                <a:latin typeface="Segoe UI Light"/>
              </a:rPr>
              <a:t>Spark clusters</a:t>
            </a:r>
          </a:p>
          <a:p>
            <a:pPr marL="493001" lvl="1" indent="0" defTabSz="986002">
              <a:lnSpc>
                <a:spcPct val="100000"/>
              </a:lnSpc>
              <a:spcAft>
                <a:spcPts val="0"/>
              </a:spcAft>
              <a:buNone/>
              <a:defRPr/>
            </a:pPr>
            <a:r>
              <a:rPr lang="en-US" sz="1700" dirty="0">
                <a:solidFill>
                  <a:srgbClr val="FFFFFF"/>
                </a:solidFill>
                <a:latin typeface="Segoe UI Light"/>
              </a:rPr>
              <a:t>Data engines:</a:t>
            </a:r>
          </a:p>
          <a:p>
            <a:pPr marL="986002" lvl="2" indent="0" defTabSz="986002">
              <a:lnSpc>
                <a:spcPct val="100000"/>
              </a:lnSpc>
              <a:spcAft>
                <a:spcPts val="0"/>
              </a:spcAft>
              <a:buNone/>
              <a:defRPr/>
            </a:pPr>
            <a:r>
              <a:rPr lang="en-US" sz="1500" dirty="0">
                <a:solidFill>
                  <a:srgbClr val="FFFFFF"/>
                </a:solidFill>
                <a:latin typeface="Segoe UI Light"/>
              </a:rPr>
              <a:t>SQL </a:t>
            </a:r>
          </a:p>
          <a:p>
            <a:pPr marL="986002" lvl="2" indent="0" defTabSz="986002">
              <a:lnSpc>
                <a:spcPct val="100000"/>
              </a:lnSpc>
              <a:spcAft>
                <a:spcPts val="0"/>
              </a:spcAft>
              <a:buNone/>
              <a:defRPr/>
            </a:pPr>
            <a:r>
              <a:rPr lang="en-US" sz="1500" strike="sngStrike" dirty="0">
                <a:solidFill>
                  <a:srgbClr val="FFFFFF"/>
                </a:solidFill>
                <a:latin typeface="Segoe UI Light"/>
              </a:rPr>
              <a:t>CosmosDB (roadmap)</a:t>
            </a:r>
          </a:p>
          <a:p>
            <a:pPr marL="986002" lvl="2" indent="0" defTabSz="986002">
              <a:lnSpc>
                <a:spcPct val="100000"/>
              </a:lnSpc>
              <a:spcAft>
                <a:spcPts val="0"/>
              </a:spcAft>
              <a:buNone/>
              <a:defRPr/>
            </a:pPr>
            <a:r>
              <a:rPr lang="en-US" sz="1500" strike="sngStrike" dirty="0">
                <a:solidFill>
                  <a:srgbClr val="FFFFFF"/>
                </a:solidFill>
                <a:latin typeface="Segoe UI Light"/>
              </a:rPr>
              <a:t>U-SQL (roadmap) </a:t>
            </a:r>
          </a:p>
          <a:p>
            <a:pPr marL="493001" lvl="1" indent="0" defTabSz="986002">
              <a:lnSpc>
                <a:spcPct val="100000"/>
              </a:lnSpc>
              <a:spcAft>
                <a:spcPts val="0"/>
              </a:spcAft>
              <a:buNone/>
              <a:defRPr/>
            </a:pPr>
            <a:r>
              <a:rPr lang="en-US" sz="1700" strike="sngStrike" dirty="0">
                <a:solidFill>
                  <a:srgbClr val="FFFFFF"/>
                </a:solidFill>
                <a:latin typeface="Segoe UI Light"/>
              </a:rPr>
              <a:t>FPGAs (roadmap) </a:t>
            </a:r>
          </a:p>
          <a:p>
            <a:pPr marL="493001" lvl="1" indent="0" defTabSz="986002">
              <a:lnSpc>
                <a:spcPct val="100000"/>
              </a:lnSpc>
              <a:spcAft>
                <a:spcPts val="0"/>
              </a:spcAft>
              <a:buNone/>
              <a:defRPr/>
            </a:pPr>
            <a:r>
              <a:rPr lang="en-US" sz="1700" strike="sngStrike" dirty="0">
                <a:solidFill>
                  <a:srgbClr val="FFFFFF"/>
                </a:solidFill>
                <a:latin typeface="Segoe UI Light"/>
              </a:rPr>
              <a:t>Serverless (roadmap) </a:t>
            </a:r>
            <a:endParaRPr lang="en-US" sz="1300" strike="sngStrike" dirty="0">
              <a:solidFill>
                <a:srgbClr val="FFFFFF"/>
              </a:solidFill>
              <a:latin typeface="Segoe UI Light"/>
            </a:endParaRPr>
          </a:p>
          <a:p>
            <a:endParaRPr lang="en-US" dirty="0"/>
          </a:p>
          <a:p>
            <a:endParaRPr lang="en-US" dirty="0"/>
          </a:p>
          <a:p>
            <a:endParaRPr lang="en-US" dirty="0"/>
          </a:p>
          <a:p>
            <a:endParaRPr lang="en-US" dirty="0"/>
          </a:p>
          <a:p>
            <a:endParaRPr lang="en-US" dirty="0"/>
          </a:p>
          <a:p>
            <a:r>
              <a:rPr lang="en-US" dirty="0"/>
              <a:t>Docker logo</a:t>
            </a:r>
          </a:p>
          <a:p>
            <a:pPr marL="181240" indent="-181240">
              <a:buFont typeface="Arial" panose="020B0604020202020204" pitchFamily="34" charset="0"/>
              <a:buChar char="•"/>
            </a:pPr>
            <a:r>
              <a:rPr lang="en-US" dirty="0"/>
              <a:t>Single node (on prem, cloud</a:t>
            </a:r>
          </a:p>
          <a:p>
            <a:pPr marL="181240" indent="-181240">
              <a:buFont typeface="Arial" panose="020B0604020202020204" pitchFamily="34" charset="0"/>
              <a:buChar char="•"/>
            </a:pPr>
            <a:r>
              <a:rPr lang="en-US" dirty="0"/>
              <a:t>ACS</a:t>
            </a:r>
          </a:p>
          <a:p>
            <a:pPr marL="181240" indent="-181240">
              <a:buFont typeface="Arial" panose="020B0604020202020204" pitchFamily="34" charset="0"/>
              <a:buChar char="•"/>
            </a:pPr>
            <a:r>
              <a:rPr lang="en-US" dirty="0"/>
              <a:t>Edge</a:t>
            </a:r>
          </a:p>
          <a:p>
            <a:pPr marL="181240" indent="-181240">
              <a:buFont typeface="Arial" panose="020B0604020202020204" pitchFamily="34" charset="0"/>
              <a:buChar char="•"/>
            </a:pPr>
            <a:r>
              <a:rPr lang="en-US" dirty="0"/>
              <a:t>MSFT ML Services</a:t>
            </a:r>
          </a:p>
          <a:p>
            <a:pPr marL="181240" indent="-181240">
              <a:buFont typeface="Arial" panose="020B0604020202020204" pitchFamily="34" charset="0"/>
              <a:buChar char="•"/>
            </a:pPr>
            <a:r>
              <a:rPr lang="en-US" dirty="0"/>
              <a:t>Spark cluster</a:t>
            </a:r>
          </a:p>
          <a:p>
            <a:pPr marL="181240" indent="-181240">
              <a:buFont typeface="Arial" panose="020B0604020202020204" pitchFamily="34" charset="0"/>
              <a:buChar char="•"/>
            </a:pPr>
            <a:r>
              <a:rPr lang="en-US" dirty="0"/>
              <a:t>SQL</a:t>
            </a:r>
          </a:p>
          <a:p>
            <a:r>
              <a:rPr lang="en-US" dirty="0"/>
              <a:t>Use slide 8 as reference</a:t>
            </a:r>
          </a:p>
          <a:p>
            <a:r>
              <a:rPr lang="en-US" dirty="0"/>
              <a:t>List </a:t>
            </a:r>
          </a:p>
          <a:p>
            <a:endParaRPr lang="en-US" dirty="0"/>
          </a:p>
        </p:txBody>
      </p:sp>
    </p:spTree>
    <p:extLst>
      <p:ext uri="{BB962C8B-B14F-4D97-AF65-F5344CB8AC3E}">
        <p14:creationId xmlns:p14="http://schemas.microsoft.com/office/powerpoint/2010/main" val="40580698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data, any framework.  Tensorflow logo, CNTK logo, Spark logo</a:t>
            </a:r>
          </a:p>
          <a:p>
            <a:r>
              <a:rPr lang="en-US" dirty="0"/>
              <a:t>See inset for Tensorflow logo</a:t>
            </a:r>
          </a:p>
          <a:p>
            <a:endParaRPr lang="en-US" dirty="0"/>
          </a:p>
        </p:txBody>
      </p:sp>
      <p:sp>
        <p:nvSpPr>
          <p:cNvPr id="4" name="Slide Number Placeholder 3"/>
          <p:cNvSpPr>
            <a:spLocks noGrp="1"/>
          </p:cNvSpPr>
          <p:nvPr>
            <p:ph type="sldNum" sz="quarter" idx="10"/>
          </p:nvPr>
        </p:nvSpPr>
        <p:spPr/>
        <p:txBody>
          <a:bodyPr/>
          <a:lstStyle/>
          <a:p>
            <a:fld id="{4484ABEE-72D2-4711-B507-13A06E438805}" type="slidenum">
              <a:rPr lang="en-US" smtClean="0"/>
              <a:t>27</a:t>
            </a:fld>
            <a:endParaRPr lang="en-US" dirty="0"/>
          </a:p>
        </p:txBody>
      </p:sp>
    </p:spTree>
    <p:extLst>
      <p:ext uri="{BB962C8B-B14F-4D97-AF65-F5344CB8AC3E}">
        <p14:creationId xmlns:p14="http://schemas.microsoft.com/office/powerpoint/2010/main" val="361344378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defTabSz="986002">
              <a:defRPr/>
            </a:pPr>
            <a:endParaRPr lang="en-US" dirty="0">
              <a:solidFill>
                <a:prstClr val="black"/>
              </a:solidFill>
            </a:endParaRPr>
          </a:p>
        </p:txBody>
      </p:sp>
      <p:sp>
        <p:nvSpPr>
          <p:cNvPr id="5" name="Footer Placeholder 4"/>
          <p:cNvSpPr>
            <a:spLocks noGrp="1"/>
          </p:cNvSpPr>
          <p:nvPr>
            <p:ph type="ftr" sz="quarter" idx="11"/>
          </p:nvPr>
        </p:nvSpPr>
        <p:spPr/>
        <p:txBody>
          <a:bodyPr/>
          <a:lstStyle/>
          <a:p>
            <a:pPr defTabSz="966294" eaLnBrk="0" hangingPunct="0">
              <a:defRPr/>
            </a:pP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86002">
              <a:defRPr/>
            </a:pPr>
            <a:fld id="{049C2287-ECD0-4A55-9234-8A285F924AD2}" type="datetime8">
              <a:rPr lang="en-US">
                <a:solidFill>
                  <a:prstClr val="black"/>
                </a:solidFill>
              </a:rPr>
              <a:pPr defTabSz="986002">
                <a:defRPr/>
              </a:pPr>
              <a:t>2/3/2018 2:51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pPr defTabSz="986002">
              <a:defRPr/>
            </a:pPr>
            <a:fld id="{B4008EB6-D09E-4580-8CD6-DDB14511944F}" type="slidenum">
              <a:rPr lang="en-US">
                <a:solidFill>
                  <a:prstClr val="black"/>
                </a:solidFill>
              </a:rPr>
              <a:pPr defTabSz="986002">
                <a:defRPr/>
              </a:pPr>
              <a:t>28</a:t>
            </a:fld>
            <a:endParaRPr lang="en-US" dirty="0">
              <a:solidFill>
                <a:prstClr val="black"/>
              </a:solidFill>
            </a:endParaRPr>
          </a:p>
        </p:txBody>
      </p:sp>
    </p:spTree>
    <p:extLst>
      <p:ext uri="{BB962C8B-B14F-4D97-AF65-F5344CB8AC3E}">
        <p14:creationId xmlns:p14="http://schemas.microsoft.com/office/powerpoint/2010/main" val="42658700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9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A11C92F7-E87C-485A-BB33-34448ED3971C}" type="datetime8">
              <a:rPr lang="en-US" smtClean="0"/>
              <a:t>2/3/2018 2:51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35060961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defTabSz="986002">
              <a:defRPr/>
            </a:pPr>
            <a:endParaRPr lang="en-US" dirty="0">
              <a:solidFill>
                <a:prstClr val="black"/>
              </a:solidFill>
            </a:endParaRPr>
          </a:p>
        </p:txBody>
      </p:sp>
      <p:sp>
        <p:nvSpPr>
          <p:cNvPr id="5" name="Footer Placeholder 4"/>
          <p:cNvSpPr>
            <a:spLocks noGrp="1"/>
          </p:cNvSpPr>
          <p:nvPr>
            <p:ph type="ftr" sz="quarter" idx="11"/>
          </p:nvPr>
        </p:nvSpPr>
        <p:spPr/>
        <p:txBody>
          <a:bodyPr/>
          <a:lstStyle/>
          <a:p>
            <a:pPr defTabSz="966294" eaLnBrk="0" hangingPunct="0">
              <a:defRPr/>
            </a:pP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86002">
              <a:defRPr/>
            </a:pPr>
            <a:fld id="{01847A4B-6736-430F-A95C-DDF26B427AB0}" type="datetime8">
              <a:rPr lang="en-US">
                <a:solidFill>
                  <a:prstClr val="black"/>
                </a:solidFill>
              </a:rPr>
              <a:pPr defTabSz="986002">
                <a:defRPr/>
              </a:pPr>
              <a:t>2/3/2018 2:51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pPr defTabSz="986002">
              <a:defRPr/>
            </a:pPr>
            <a:fld id="{B4008EB6-D09E-4580-8CD6-DDB14511944F}" type="slidenum">
              <a:rPr lang="en-US">
                <a:solidFill>
                  <a:prstClr val="black"/>
                </a:solidFill>
              </a:rPr>
              <a:pPr defTabSz="986002">
                <a:defRPr/>
              </a:pPr>
              <a:t>32</a:t>
            </a:fld>
            <a:endParaRPr lang="en-US" dirty="0">
              <a:solidFill>
                <a:prstClr val="black"/>
              </a:solidFill>
            </a:endParaRPr>
          </a:p>
        </p:txBody>
      </p:sp>
    </p:spTree>
    <p:extLst>
      <p:ext uri="{BB962C8B-B14F-4D97-AF65-F5344CB8AC3E}">
        <p14:creationId xmlns:p14="http://schemas.microsoft.com/office/powerpoint/2010/main" val="37530878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9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01847A4B-6736-430F-A95C-DDF26B427AB0}" type="datetime8">
              <a:rPr lang="en-US" smtClean="0"/>
              <a:t>2/3/2018 2:51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2065492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9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59C96E2-DFA6-487A-96F7-A61553BDF10F}" type="datetime8">
              <a:rPr lang="en-US" smtClean="0"/>
              <a:t>2/3/2018 2:51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30210449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9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D599A15-3897-428E-9F21-97B2CC21586F}" type="datetime8">
              <a:rPr lang="en-US" smtClean="0"/>
              <a:t>2/3/2018 2:51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8173281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9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D53368E-DA10-4AF9-85CB-5B5634863591}" type="datetime8">
              <a:rPr lang="en-US" smtClean="0"/>
              <a:t>2/3/2018 2:51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9521593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9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5F6008D-6F1A-41A6-8880-D6DCCB9D08F1}" type="datetime8">
              <a:rPr lang="en-US" smtClean="0"/>
              <a:t>2/3/2018 2:51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3475824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9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5C6AF9B4-10ED-43E3-86AD-36DD2CE7A5FD}" type="datetime8">
              <a:rPr lang="en-US" smtClean="0"/>
              <a:t>2/3/2018 2:51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8550746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9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EE336B6-DA29-4485-AB8A-56FA165BAE15}" type="datetime8">
              <a:rPr lang="en-US" smtClean="0"/>
              <a:t>2/3/2018 2:51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42749521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211263"/>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041371"/>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n-lt"/>
              </a:defRPr>
            </a:lvl1pPr>
          </a:lstStyle>
          <a:p>
            <a:pPr lvl="0"/>
            <a:r>
              <a:rPr lang="en-US" dirty="0"/>
              <a:t>Speaker name</a:t>
            </a:r>
          </a:p>
        </p:txBody>
      </p:sp>
      <p:sp>
        <p:nvSpPr>
          <p:cNvPr id="7" name="Rectangle 6"/>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2"/>
          <a:stretch>
            <a:fillRect/>
          </a:stretch>
        </p:blipFill>
        <p:spPr>
          <a:xfrm>
            <a:off x="462280" y="6209084"/>
            <a:ext cx="1456418" cy="310896"/>
          </a:xfrm>
          <a:prstGeom prst="rect">
            <a:avLst/>
          </a:prstGeom>
        </p:spPr>
      </p:pic>
    </p:spTree>
    <p:extLst>
      <p:ext uri="{BB962C8B-B14F-4D97-AF65-F5344CB8AC3E}">
        <p14:creationId xmlns:p14="http://schemas.microsoft.com/office/powerpoint/2010/main" val="38678132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38322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979381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0109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90384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Evaluation Slide">
    <p:spTree>
      <p:nvGrpSpPr>
        <p:cNvPr id="1" name=""/>
        <p:cNvGrpSpPr/>
        <p:nvPr/>
      </p:nvGrpSpPr>
      <p:grpSpPr>
        <a:xfrm>
          <a:off x="0" y="0"/>
          <a:ext cx="0" cy="0"/>
          <a:chOff x="0" y="0"/>
          <a:chExt cx="0" cy="0"/>
        </a:xfrm>
      </p:grpSpPr>
      <p:sp>
        <p:nvSpPr>
          <p:cNvPr id="2" name="Title 1"/>
          <p:cNvSpPr>
            <a:spLocks noGrp="1"/>
          </p:cNvSpPr>
          <p:nvPr>
            <p:ph type="title"/>
          </p:nvPr>
        </p:nvSpPr>
        <p:spPr>
          <a:xfrm>
            <a:off x="5120969" y="295274"/>
            <a:ext cx="7043233" cy="917575"/>
          </a:xfrm>
        </p:spPr>
        <p:txBody>
          <a:bodyPr/>
          <a:lstStyle>
            <a:lvl1pPr>
              <a:defRPr sz="4000"/>
            </a:lvl1pPr>
          </a:lstStyle>
          <a:p>
            <a:r>
              <a:rPr lang="en-US"/>
              <a:t>Click to edit Master title style</a:t>
            </a:r>
            <a:endParaRPr lang="en-US" dirty="0"/>
          </a:p>
        </p:txBody>
      </p:sp>
      <p:sp>
        <p:nvSpPr>
          <p:cNvPr id="4" name="Text Placeholder 3"/>
          <p:cNvSpPr>
            <a:spLocks noGrp="1"/>
          </p:cNvSpPr>
          <p:nvPr>
            <p:ph type="body" sz="quarter" idx="10"/>
          </p:nvPr>
        </p:nvSpPr>
        <p:spPr>
          <a:xfrm>
            <a:off x="5120970" y="4868863"/>
            <a:ext cx="7042456" cy="1828800"/>
          </a:xfrm>
        </p:spPr>
        <p:txBody>
          <a:bodyPr wrap="square">
            <a:noAutofit/>
          </a:bodyPr>
          <a:lstStyle>
            <a:lvl1pPr marL="0" indent="0">
              <a:spcBef>
                <a:spcPts val="1800"/>
              </a:spcBef>
              <a:buNone/>
              <a:defRPr sz="2000">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p:txBody>
      </p:sp>
      <p:pic>
        <p:nvPicPr>
          <p:cNvPr id="5" name="Picture 4" descr="Image of Ignite app on a Windows Device." title="Ignite event image">
            <a:extLst>
              <a:ext uri="{FF2B5EF4-FFF2-40B4-BE49-F238E27FC236}">
                <a16:creationId xmlns:a16="http://schemas.microsoft.com/office/drawing/2014/main" id="{E803C22C-E970-4ADA-A60C-5127C1C2C1DE}"/>
              </a:ext>
            </a:extLst>
          </p:cNvPr>
          <p:cNvPicPr>
            <a:picLocks noChangeAspect="1"/>
          </p:cNvPicPr>
          <p:nvPr userDrawn="1"/>
        </p:nvPicPr>
        <p:blipFill rotWithShape="1">
          <a:blip r:embed="rId2"/>
          <a:srcRect l="17119" r="5881"/>
          <a:stretch/>
        </p:blipFill>
        <p:spPr>
          <a:xfrm>
            <a:off x="0" y="-1"/>
            <a:ext cx="4925696" cy="6995160"/>
          </a:xfrm>
          <a:prstGeom prst="rect">
            <a:avLst/>
          </a:prstGeom>
        </p:spPr>
      </p:pic>
    </p:spTree>
    <p:extLst>
      <p:ext uri="{BB962C8B-B14F-4D97-AF65-F5344CB8AC3E}">
        <p14:creationId xmlns:p14="http://schemas.microsoft.com/office/powerpoint/2010/main" val="3783316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22771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39441102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6381127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83148" y="1668463"/>
            <a:ext cx="2743200" cy="5029200"/>
          </a:xfrm>
        </p:spPr>
        <p:txBody>
          <a:bodyPr>
            <a:noAutofit/>
          </a:bodyPr>
          <a:lstStyle>
            <a:lvl1pPr marL="342900" indent="-34290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298777978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Title Only - blue">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lgn="ctr">
              <a:defRPr kumimoji="0" lang="en-US" sz="2448" b="0" i="0" u="none" strike="noStrike" kern="1200" cap="all" spc="816" normalizeH="0" baseline="0" dirty="0">
                <a:ln w="3175">
                  <a:noFill/>
                </a:ln>
                <a:solidFill>
                  <a:srgbClr val="0078D7"/>
                </a:solidFill>
                <a:effectLst/>
                <a:uLnTx/>
                <a:uFillTx/>
                <a:latin typeface="Segoe UI Light" charset="0"/>
                <a:ea typeface="+mn-ea"/>
                <a:cs typeface="Segoe UI Light" charset="0"/>
              </a:defRPr>
            </a:lvl1pPr>
          </a:lstStyle>
          <a:p>
            <a:r>
              <a:rPr lang="en-US"/>
              <a:t>Click to edit Master title style</a:t>
            </a:r>
          </a:p>
        </p:txBody>
      </p:sp>
    </p:spTree>
    <p:extLst>
      <p:ext uri="{BB962C8B-B14F-4D97-AF65-F5344CB8AC3E}">
        <p14:creationId xmlns:p14="http://schemas.microsoft.com/office/powerpoint/2010/main" val="261403014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1319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Bullet poi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D51C7F-EDB0-43D4-AC00-C35AC221C05C}"/>
              </a:ext>
            </a:extLst>
          </p:cNvPr>
          <p:cNvSpPr>
            <a:spLocks noGrp="1"/>
          </p:cNvSpPr>
          <p:nvPr>
            <p:ph type="title"/>
          </p:nvPr>
        </p:nvSpPr>
        <p:spPr>
          <a:xfrm>
            <a:off x="711259" y="2355680"/>
            <a:ext cx="5218274" cy="1161705"/>
          </a:xfrm>
        </p:spPr>
        <p:txBody>
          <a:bodyPr wrap="square" lIns="91440" rIns="91440" anchor="b" anchorCtr="0">
            <a:spAutoFit/>
          </a:bodyPr>
          <a:lstStyle>
            <a:lvl1pPr>
              <a:defRPr lang="en-US" sz="3264" kern="0" spc="50">
                <a:solidFill>
                  <a:srgbClr val="0078D7"/>
                </a:solidFill>
                <a:latin typeface="Segoe UI Semilight" charset="0"/>
                <a:ea typeface="Segoe UI Semilight" charset="0"/>
                <a:cs typeface="Segoe UI Semilight" charset="0"/>
              </a:defRPr>
            </a:lvl1pPr>
          </a:lstStyle>
          <a:p>
            <a:pPr marL="0" lvl="0" defTabSz="932293" fontAlgn="base">
              <a:lnSpc>
                <a:spcPct val="95000"/>
              </a:lnSpc>
              <a:spcAft>
                <a:spcPct val="0"/>
              </a:spcAft>
            </a:pPr>
            <a:r>
              <a:rPr lang="en-US"/>
              <a:t>Click to edit Master title style</a:t>
            </a:r>
          </a:p>
        </p:txBody>
      </p:sp>
      <p:cxnSp>
        <p:nvCxnSpPr>
          <p:cNvPr id="6" name="Straight Connector 5">
            <a:extLst>
              <a:ext uri="{FF2B5EF4-FFF2-40B4-BE49-F238E27FC236}">
                <a16:creationId xmlns:a16="http://schemas.microsoft.com/office/drawing/2014/main" id="{8A778CC4-406A-442C-8E86-E42BCD000C36}"/>
              </a:ext>
            </a:extLst>
          </p:cNvPr>
          <p:cNvCxnSpPr/>
          <p:nvPr userDrawn="1"/>
        </p:nvCxnSpPr>
        <p:spPr>
          <a:xfrm flipH="1">
            <a:off x="711260" y="3580347"/>
            <a:ext cx="4401166" cy="0"/>
          </a:xfrm>
          <a:prstGeom prst="line">
            <a:avLst/>
          </a:prstGeom>
          <a:ln>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Picture Placeholder 7">
            <a:extLst>
              <a:ext uri="{FF2B5EF4-FFF2-40B4-BE49-F238E27FC236}">
                <a16:creationId xmlns:a16="http://schemas.microsoft.com/office/drawing/2014/main" id="{FEC9E0D8-FE56-4E49-BC3A-B9AC9692609E}"/>
              </a:ext>
            </a:extLst>
          </p:cNvPr>
          <p:cNvSpPr>
            <a:spLocks noGrp="1"/>
          </p:cNvSpPr>
          <p:nvPr>
            <p:ph type="pic" sz="quarter" idx="10"/>
          </p:nvPr>
        </p:nvSpPr>
        <p:spPr>
          <a:xfrm>
            <a:off x="6239481" y="0"/>
            <a:ext cx="6196995" cy="6994525"/>
          </a:xfrm>
        </p:spPr>
        <p:txBody>
          <a:bodyPr/>
          <a:lstStyle/>
          <a:p>
            <a:endParaRPr lang="en-US" dirty="0"/>
          </a:p>
        </p:txBody>
      </p:sp>
      <p:sp>
        <p:nvSpPr>
          <p:cNvPr id="10" name="Text Placeholder 9">
            <a:extLst>
              <a:ext uri="{FF2B5EF4-FFF2-40B4-BE49-F238E27FC236}">
                <a16:creationId xmlns:a16="http://schemas.microsoft.com/office/drawing/2014/main" id="{1C5D8C4F-E2E3-496B-A612-EEDE8B4214BC}"/>
              </a:ext>
            </a:extLst>
          </p:cNvPr>
          <p:cNvSpPr>
            <a:spLocks noGrp="1"/>
          </p:cNvSpPr>
          <p:nvPr>
            <p:ph type="body" sz="quarter" idx="11"/>
          </p:nvPr>
        </p:nvSpPr>
        <p:spPr>
          <a:xfrm>
            <a:off x="711259" y="3769235"/>
            <a:ext cx="4401167" cy="1343508"/>
          </a:xfrm>
        </p:spPr>
        <p:txBody>
          <a:bodyPr lIns="91440" rIns="91440"/>
          <a:lstStyle>
            <a:lvl1pPr>
              <a:spcBef>
                <a:spcPts val="204"/>
              </a:spcBef>
              <a:spcAft>
                <a:spcPts val="1224"/>
              </a:spcAft>
              <a:defRPr lang="en-US" sz="1224" b="1" kern="1200" spc="173" dirty="0" smtClean="0">
                <a:solidFill>
                  <a:srgbClr val="505050"/>
                </a:solidFill>
                <a:latin typeface="Segoe UI Semibold" charset="0"/>
                <a:ea typeface="Segoe UI Semibold" charset="0"/>
                <a:cs typeface="Segoe UI Semibold" charset="0"/>
              </a:defRPr>
            </a:lvl1pPr>
            <a:lvl2pPr>
              <a:defRPr lang="en-US" sz="1224" b="1" kern="1200" spc="173" dirty="0" smtClean="0">
                <a:solidFill>
                  <a:srgbClr val="505050"/>
                </a:solidFill>
                <a:latin typeface="Segoe UI Semibold" charset="0"/>
                <a:ea typeface="Segoe UI Semibold" charset="0"/>
                <a:cs typeface="Segoe UI Semibold" charset="0"/>
              </a:defRPr>
            </a:lvl2pPr>
            <a:lvl3pPr>
              <a:defRPr lang="en-US" sz="1224" b="1" kern="1200" spc="173" dirty="0" smtClean="0">
                <a:solidFill>
                  <a:srgbClr val="505050"/>
                </a:solidFill>
                <a:latin typeface="Segoe UI Semibold" charset="0"/>
                <a:ea typeface="Segoe UI Semibold" charset="0"/>
                <a:cs typeface="Segoe UI Semibold" charset="0"/>
              </a:defRPr>
            </a:lvl3pPr>
            <a:lvl4pPr>
              <a:defRPr lang="en-US" sz="1224" b="1" kern="1200" spc="173" dirty="0" smtClean="0">
                <a:solidFill>
                  <a:srgbClr val="505050"/>
                </a:solidFill>
                <a:latin typeface="Segoe UI Semibold" charset="0"/>
                <a:ea typeface="Segoe UI Semibold" charset="0"/>
                <a:cs typeface="Segoe UI Semibold" charset="0"/>
              </a:defRPr>
            </a:lvl4pPr>
            <a:lvl5pPr>
              <a:defRPr lang="en-US" sz="1224" b="1" kern="1200" spc="173" dirty="0">
                <a:solidFill>
                  <a:srgbClr val="505050"/>
                </a:solidFill>
                <a:latin typeface="Segoe UI Semibold" charset="0"/>
                <a:ea typeface="Segoe UI Semibold" charset="0"/>
                <a:cs typeface="Segoe UI Semibold"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45269161"/>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Title Only stag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D0DDC16-BBB9-486F-A6F2-9C2AED9A5532}"/>
              </a:ext>
            </a:extLst>
          </p:cNvPr>
          <p:cNvSpPr/>
          <p:nvPr userDrawn="1"/>
        </p:nvSpPr>
        <p:spPr>
          <a:xfrm>
            <a:off x="-1" y="-7938"/>
            <a:ext cx="6218238" cy="7002463"/>
          </a:xfrm>
          <a:prstGeom prst="rect">
            <a:avLst/>
          </a:prstGeom>
          <a:solidFill>
            <a:schemeClr val="tx2">
              <a:alpha val="7000"/>
            </a:schemeClr>
          </a:solidFill>
          <a:ln w="12700" cap="flat" cmpd="sng" algn="ctr">
            <a:noFill/>
            <a:prstDash val="solid"/>
            <a:miter lim="800000"/>
          </a:ln>
          <a:effectLst/>
        </p:spPr>
        <p:txBody>
          <a:bodyPr rtlCol="0" anchor="ctr"/>
          <a:lstStyle/>
          <a:p>
            <a:pPr algn="ctr" defTabSz="932597">
              <a:defRPr/>
            </a:pPr>
            <a:endParaRPr lang="en-US" sz="1836" kern="0" dirty="0">
              <a:solidFill>
                <a:prstClr val="white"/>
              </a:solidFill>
              <a:latin typeface="Segoe UI"/>
            </a:endParaRPr>
          </a:p>
        </p:txBody>
      </p:sp>
      <p:sp>
        <p:nvSpPr>
          <p:cNvPr id="2" name="Title 1"/>
          <p:cNvSpPr>
            <a:spLocks noGrp="1"/>
          </p:cNvSpPr>
          <p:nvPr>
            <p:ph type="title"/>
          </p:nvPr>
        </p:nvSpPr>
        <p:spPr>
          <a:xfrm>
            <a:off x="274639" y="295276"/>
            <a:ext cx="5714998" cy="917575"/>
          </a:xfrm>
        </p:spPr>
        <p:txBody>
          <a:bodyPr/>
          <a:lstStyle>
            <a:lvl1pPr>
              <a:defRPr>
                <a:solidFill>
                  <a:schemeClr val="tx2"/>
                </a:solidFill>
              </a:defRPr>
            </a:lvl1pPr>
          </a:lstStyle>
          <a:p>
            <a:r>
              <a:rPr lang="en-US"/>
              <a:t>Click to edit Master title style</a:t>
            </a:r>
          </a:p>
        </p:txBody>
      </p:sp>
    </p:spTree>
    <p:extLst>
      <p:ext uri="{BB962C8B-B14F-4D97-AF65-F5344CB8AC3E}">
        <p14:creationId xmlns:p14="http://schemas.microsoft.com/office/powerpoint/2010/main" val="348144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220567"/>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050675"/>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n-lt"/>
              </a:defRPr>
            </a:lvl1pPr>
          </a:lstStyle>
          <a:p>
            <a:pPr lvl="0"/>
            <a:r>
              <a:rPr lang="en-US" dirty="0"/>
              <a:t>Speaker name</a:t>
            </a:r>
          </a:p>
        </p:txBody>
      </p:sp>
      <p:sp>
        <p:nvSpPr>
          <p:cNvPr id="7" name="Rectangle 6"/>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2"/>
          <a:stretch>
            <a:fillRect/>
          </a:stretch>
        </p:blipFill>
        <p:spPr>
          <a:xfrm>
            <a:off x="462280" y="6209084"/>
            <a:ext cx="1456418" cy="310896"/>
          </a:xfrm>
          <a:prstGeom prst="rect">
            <a:avLst/>
          </a:prstGeom>
        </p:spPr>
      </p:pic>
    </p:spTree>
    <p:extLst>
      <p:ext uri="{BB962C8B-B14F-4D97-AF65-F5344CB8AC3E}">
        <p14:creationId xmlns:p14="http://schemas.microsoft.com/office/powerpoint/2010/main" val="40986479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17570247"/>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sz="quarter" idx="10"/>
          </p:nvPr>
        </p:nvSpPr>
        <p:spPr>
          <a:xfrm>
            <a:off x="274702" y="1211287"/>
            <a:ext cx="11888787" cy="548481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12321570"/>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88" indent="0">
              <a:buFont typeface="Wingdings" panose="05000000000000000000" pitchFamily="2" charset="2"/>
              <a:buNone/>
              <a:defRPr sz="2400" b="0"/>
            </a:lvl2pPr>
            <a:lvl3pPr marL="450850" indent="0">
              <a:buFont typeface="Wingdings" panose="05000000000000000000" pitchFamily="2" charset="2"/>
              <a:buNone/>
              <a:tabLst/>
              <a:defRPr sz="2200" b="0"/>
            </a:lvl3pPr>
            <a:lvl4pPr marL="652462" indent="0">
              <a:buFont typeface="Wingdings" panose="05000000000000000000" pitchFamily="2" charset="2"/>
              <a:buNone/>
              <a:defRPr sz="2200" b="0"/>
            </a:lvl4pPr>
            <a:lvl5pPr marL="854075" indent="0">
              <a:buFont typeface="Wingdings" panose="05000000000000000000" pitchFamily="2" charset="2"/>
              <a:buNone/>
              <a:tabLst/>
              <a:defRPr sz="2200"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88"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850"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462"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4075"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350" marR="0" lvl="0" indent="-514350" algn="l" defTabSz="932742" rtl="0" eaLnBrk="1" fontAlgn="auto" latinLnBrk="0" hangingPunct="1">
              <a:lnSpc>
                <a:spcPct val="90000"/>
              </a:lnSpc>
              <a:spcBef>
                <a:spcPts val="1224"/>
              </a:spcBef>
              <a:spcAft>
                <a:spcPts val="0"/>
              </a:spcAft>
              <a:buClr>
                <a:schemeClr val="tx1"/>
              </a:buClr>
              <a:buSzPct val="90000"/>
              <a:tabLst/>
            </a:pPr>
            <a:r>
              <a:rPr lang="en-US" dirty="0"/>
              <a:t>Click to edit Master text styles</a:t>
            </a:r>
          </a:p>
          <a:p>
            <a:pPr marL="712788" marR="0" lvl="1" indent="-457200" algn="l" defTabSz="932742" rtl="0" eaLnBrk="1" fontAlgn="auto" latinLnBrk="0" hangingPunct="1">
              <a:lnSpc>
                <a:spcPct val="90000"/>
              </a:lnSpc>
              <a:spcBef>
                <a:spcPct val="20000"/>
              </a:spcBef>
              <a:spcAft>
                <a:spcPts val="0"/>
              </a:spcAft>
              <a:buClrTx/>
              <a:buSzPct val="90000"/>
              <a:tabLst/>
            </a:pPr>
            <a:r>
              <a:rPr lang="en-US" dirty="0"/>
              <a:t>Second level</a:t>
            </a:r>
          </a:p>
          <a:p>
            <a:pPr marL="908050" marR="0" lvl="2" indent="-457200" algn="l" defTabSz="932742" rtl="0" eaLnBrk="1" fontAlgn="auto" latinLnBrk="0" hangingPunct="1">
              <a:lnSpc>
                <a:spcPct val="90000"/>
              </a:lnSpc>
              <a:spcBef>
                <a:spcPct val="20000"/>
              </a:spcBef>
              <a:spcAft>
                <a:spcPts val="0"/>
              </a:spcAft>
              <a:buClrTx/>
              <a:buSzPct val="90000"/>
              <a:tabLst/>
            </a:pPr>
            <a:r>
              <a:rPr lang="en-US" dirty="0"/>
              <a:t>Third level</a:t>
            </a:r>
          </a:p>
          <a:p>
            <a:pPr marL="1109662" marR="0" lvl="3" indent="-457200" algn="l" defTabSz="932742" rtl="0" eaLnBrk="1" fontAlgn="auto" latinLnBrk="0" hangingPunct="1">
              <a:lnSpc>
                <a:spcPct val="90000"/>
              </a:lnSpc>
              <a:spcBef>
                <a:spcPct val="20000"/>
              </a:spcBef>
              <a:spcAft>
                <a:spcPts val="0"/>
              </a:spcAft>
              <a:buClrTx/>
              <a:buSzPct val="90000"/>
              <a:tabLst/>
            </a:pPr>
            <a:r>
              <a:rPr lang="en-US" dirty="0"/>
              <a:t>Fourth level</a:t>
            </a:r>
          </a:p>
          <a:p>
            <a:pPr marL="1311275" marR="0" lvl="4" indent="-457200" algn="l" defTabSz="932742" rtl="0" eaLnBrk="1" fontAlgn="auto" latinLnBrk="0" hangingPunct="1">
              <a:lnSpc>
                <a:spcPct val="90000"/>
              </a:lnSpc>
              <a:spcBef>
                <a:spcPct val="20000"/>
              </a:spcBef>
              <a:spcAft>
                <a:spcPts val="0"/>
              </a:spcAft>
              <a:buClrTx/>
              <a:buSzPct val="90000"/>
              <a:tabLst/>
            </a:pPr>
            <a:r>
              <a:rPr lang="en-US" dirty="0"/>
              <a:t>Fifth level</a:t>
            </a:r>
          </a:p>
        </p:txBody>
      </p:sp>
    </p:spTree>
    <p:extLst>
      <p:ext uri="{BB962C8B-B14F-4D97-AF65-F5344CB8AC3E}">
        <p14:creationId xmlns:p14="http://schemas.microsoft.com/office/powerpoint/2010/main" val="1954530601"/>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231775" indent="-231775">
              <a:spcBef>
                <a:spcPts val="1224"/>
              </a:spcBef>
              <a:buClr>
                <a:schemeClr val="tx1"/>
              </a:buClr>
              <a:buFont typeface="Wingdings" panose="05000000000000000000" pitchFamily="2" charset="2"/>
              <a:buChar char=""/>
              <a:defRPr sz="3000" b="0">
                <a:latin typeface="+mn-lt"/>
              </a:defRPr>
            </a:lvl1pPr>
            <a:lvl2pPr marL="427038" indent="-171450">
              <a:buFont typeface="Wingdings" panose="05000000000000000000" pitchFamily="2" charset="2"/>
              <a:buChar char=""/>
              <a:defRPr sz="2400" b="0"/>
            </a:lvl2pPr>
            <a:lvl3pPr marL="639763" indent="-188913">
              <a:buFont typeface="Wingdings" panose="05000000000000000000" pitchFamily="2" charset="2"/>
              <a:buChar char=""/>
              <a:tabLst/>
              <a:defRPr sz="2200" b="0"/>
            </a:lvl3pPr>
            <a:lvl4pPr marL="828675" indent="-176213">
              <a:buFont typeface="Wingdings" panose="05000000000000000000" pitchFamily="2" charset="2"/>
              <a:buChar char=""/>
              <a:defRPr sz="2200" b="0"/>
            </a:lvl4pPr>
            <a:lvl5pPr marL="1023938" indent="-169863">
              <a:buFont typeface="Wingdings" panose="05000000000000000000" pitchFamily="2" charset="2"/>
              <a:buChar char=""/>
              <a:tabLst/>
              <a:defRPr sz="2200"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287338" indent="-287338">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488" indent="-342900">
              <a:defRPr lang="en-US" sz="2400" b="0" kern="1200" spc="0" baseline="0" dirty="0">
                <a:gradFill>
                  <a:gsLst>
                    <a:gs pos="1250">
                      <a:schemeClr val="tx1"/>
                    </a:gs>
                    <a:gs pos="100000">
                      <a:schemeClr val="tx1"/>
                    </a:gs>
                  </a:gsLst>
                  <a:lin ang="5400000" scaled="0"/>
                </a:gradFill>
                <a:latin typeface="+mn-lt"/>
                <a:ea typeface="+mn-ea"/>
                <a:cs typeface="+mn-cs"/>
              </a:defRPr>
            </a:lvl2pPr>
            <a:lvl3pPr marL="793750" indent="-342900">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362" indent="-342900">
              <a:defRPr lang="en-US" sz="2200" b="0" kern="1200" spc="0" baseline="0" dirty="0">
                <a:gradFill>
                  <a:gsLst>
                    <a:gs pos="1250">
                      <a:schemeClr val="tx1"/>
                    </a:gs>
                    <a:gs pos="100000">
                      <a:schemeClr val="tx1"/>
                    </a:gs>
                  </a:gsLst>
                  <a:lin ang="5400000" scaled="0"/>
                </a:gradFill>
                <a:latin typeface="+mn-lt"/>
                <a:ea typeface="+mn-ea"/>
                <a:cs typeface="+mn-cs"/>
              </a:defRPr>
            </a:lvl4pPr>
            <a:lvl5pPr marL="1196975" indent="-342900">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75" marR="0" lvl="0"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dirty="0"/>
              <a:t>Click to edit Master text styles</a:t>
            </a:r>
          </a:p>
          <a:p>
            <a:pPr marL="427038" marR="0" lvl="1" indent="-17145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Second level</a:t>
            </a:r>
          </a:p>
          <a:p>
            <a:pPr marL="639763" marR="0" lvl="2" indent="-188913"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Third level</a:t>
            </a:r>
          </a:p>
          <a:p>
            <a:pPr marL="828675" marR="0" lvl="3" indent="-176213"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Fourth level</a:t>
            </a:r>
          </a:p>
          <a:p>
            <a:pPr marL="1023938" marR="0" lvl="4" indent="-169863"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Fifth level</a:t>
            </a:r>
          </a:p>
        </p:txBody>
      </p:sp>
    </p:spTree>
    <p:extLst>
      <p:ext uri="{BB962C8B-B14F-4D97-AF65-F5344CB8AC3E}">
        <p14:creationId xmlns:p14="http://schemas.microsoft.com/office/powerpoint/2010/main" val="679650135"/>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681027781"/>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E6E6E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74638" y="1434069"/>
            <a:ext cx="5486400" cy="1827214"/>
          </a:xfrm>
          <a:blipFill>
            <a:blip r:embed="rId2"/>
            <a:stretch>
              <a:fillRect/>
            </a:stretch>
          </a:blipFill>
        </p:spPr>
        <p:txBody>
          <a:bodyPr lIns="182880" tIns="146304" rIns="182880" bIns="146304">
            <a:noAutofit/>
          </a:bodyPr>
          <a:lstStyle>
            <a:lvl1pPr marL="0" indent="0">
              <a:buNone/>
              <a:defRPr lang="en-US" sz="2400" kern="1200" spc="0" baseline="0" dirty="0">
                <a:noFill/>
                <a:latin typeface="+mn-lt"/>
                <a:ea typeface="+mn-ea"/>
                <a:cs typeface="+mn-cs"/>
              </a:defRPr>
            </a:lvl1pPr>
            <a:lvl2pP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endParaRPr lang="en-US" dirty="0"/>
          </a:p>
        </p:txBody>
      </p:sp>
      <p:sp>
        <p:nvSpPr>
          <p:cNvPr id="5" name="Rectangle 4"/>
          <p:cNvSpPr/>
          <p:nvPr userDrawn="1"/>
        </p:nvSpPr>
        <p:spPr bwMode="auto">
          <a:xfrm>
            <a:off x="6218237" y="4868863"/>
            <a:ext cx="5945966"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218237" y="1434069"/>
            <a:ext cx="5943601" cy="3433208"/>
          </a:xfrm>
          <a:blipFill>
            <a:blip r:embed="rId3"/>
            <a:stretch>
              <a:fillRect/>
            </a:stretch>
          </a:blipFill>
        </p:spPr>
        <p:txBody>
          <a:bodyPr lIns="182880" tIns="146304" rIns="182880" bIns="146304">
            <a:noAutofit/>
          </a:bodyPr>
          <a:lstStyle>
            <a:lvl1pPr marL="0" indent="0">
              <a:buNone/>
              <a:defRPr lang="en-US" sz="2400" kern="1200" spc="0" baseline="0" dirty="0">
                <a:gradFill>
                  <a:gsLst>
                    <a:gs pos="1250">
                      <a:schemeClr val="tx1"/>
                    </a:gs>
                    <a:gs pos="100000">
                      <a:schemeClr val="tx1"/>
                    </a:gs>
                  </a:gsLst>
                  <a:lin ang="5400000" scaled="0"/>
                </a:gradFill>
                <a:latin typeface="+mn-lt"/>
                <a:ea typeface="+mn-ea"/>
                <a:cs typeface="+mn-cs"/>
              </a:defRPr>
            </a:lvl1pPr>
            <a:lvl2pPr algn="ct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989638" y="1836883"/>
            <a:ext cx="0" cy="4754828"/>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74638" y="3260725"/>
            <a:ext cx="5486400" cy="3436938"/>
          </a:xfrm>
        </p:spPr>
        <p:txBody>
          <a:bodyPr lIns="182880" tIns="146304" rIns="182880" bIns="146304">
            <a:noAutofit/>
          </a:bodyPr>
          <a:lstStyle>
            <a:lvl1pPr marL="0" indent="0">
              <a:buNone/>
              <a:defRPr sz="2400">
                <a:latin typeface="+mn-lt"/>
              </a:defRPr>
            </a:lvl1pPr>
          </a:lstStyle>
          <a:p>
            <a:pPr lvl="0"/>
            <a:r>
              <a:rPr lang="en-US" dirty="0"/>
              <a:t>Edit Master text styles</a:t>
            </a:r>
          </a:p>
        </p:txBody>
      </p:sp>
      <p:sp>
        <p:nvSpPr>
          <p:cNvPr id="15" name="Text Placeholder 14"/>
          <p:cNvSpPr>
            <a:spLocks noGrp="1"/>
          </p:cNvSpPr>
          <p:nvPr>
            <p:ph type="body" sz="quarter" idx="13"/>
          </p:nvPr>
        </p:nvSpPr>
        <p:spPr>
          <a:xfrm>
            <a:off x="6218238" y="4868863"/>
            <a:ext cx="5943600" cy="1827214"/>
          </a:xfrm>
        </p:spPr>
        <p:txBody>
          <a:bodyPr lIns="182880" tIns="146304" rIns="182880" bIns="146304" anchor="ctr">
            <a:noAutofit/>
          </a:bodyPr>
          <a:lstStyle>
            <a:lvl1pPr marL="0" indent="0" algn="ctr">
              <a:buNone/>
              <a:defRPr sz="3200">
                <a:gradFill>
                  <a:gsLst>
                    <a:gs pos="27434">
                      <a:srgbClr val="FFFFFF"/>
                    </a:gs>
                    <a:gs pos="54000">
                      <a:srgbClr val="FFFFFF"/>
                    </a:gs>
                  </a:gsLst>
                  <a:lin ang="5400000" scaled="0"/>
                </a:gradFill>
                <a:latin typeface="+mj-lt"/>
              </a:defRPr>
            </a:lvl1pPr>
          </a:lstStyle>
          <a:p>
            <a:pPr lvl="0"/>
            <a:r>
              <a:rPr lang="en-US" dirty="0"/>
              <a:t>Edit Master text styles</a:t>
            </a:r>
          </a:p>
        </p:txBody>
      </p:sp>
    </p:spTree>
    <p:extLst>
      <p:ext uri="{BB962C8B-B14F-4D97-AF65-F5344CB8AC3E}">
        <p14:creationId xmlns:p14="http://schemas.microsoft.com/office/powerpoint/2010/main" val="193764688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7962452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74702" y="1211287"/>
            <a:ext cx="11888787" cy="5484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85784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4050760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57440629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0074542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667155633"/>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Evaluation Slide">
    <p:spTree>
      <p:nvGrpSpPr>
        <p:cNvPr id="1" name=""/>
        <p:cNvGrpSpPr/>
        <p:nvPr/>
      </p:nvGrpSpPr>
      <p:grpSpPr>
        <a:xfrm>
          <a:off x="0" y="0"/>
          <a:ext cx="0" cy="0"/>
          <a:chOff x="0" y="0"/>
          <a:chExt cx="0" cy="0"/>
        </a:xfrm>
      </p:grpSpPr>
      <p:sp>
        <p:nvSpPr>
          <p:cNvPr id="2" name="Title 1"/>
          <p:cNvSpPr>
            <a:spLocks noGrp="1"/>
          </p:cNvSpPr>
          <p:nvPr>
            <p:ph type="title"/>
          </p:nvPr>
        </p:nvSpPr>
        <p:spPr>
          <a:xfrm>
            <a:off x="5120969" y="295274"/>
            <a:ext cx="7043233" cy="917575"/>
          </a:xfrm>
        </p:spPr>
        <p:txBody>
          <a:bodyPr/>
          <a:lstStyle>
            <a:lvl1pPr>
              <a:defRPr sz="4000"/>
            </a:lvl1pPr>
          </a:lstStyle>
          <a:p>
            <a:r>
              <a:rPr lang="en-US" dirty="0"/>
              <a:t>Click to edit Master title style</a:t>
            </a:r>
          </a:p>
        </p:txBody>
      </p:sp>
      <p:sp>
        <p:nvSpPr>
          <p:cNvPr id="4" name="Text Placeholder 3"/>
          <p:cNvSpPr>
            <a:spLocks noGrp="1"/>
          </p:cNvSpPr>
          <p:nvPr>
            <p:ph type="body" sz="quarter" idx="10"/>
          </p:nvPr>
        </p:nvSpPr>
        <p:spPr>
          <a:xfrm>
            <a:off x="5120970" y="4868863"/>
            <a:ext cx="7042456" cy="1828800"/>
          </a:xfrm>
        </p:spPr>
        <p:txBody>
          <a:bodyPr wrap="square">
            <a:noAutofit/>
          </a:bodyPr>
          <a:lstStyle>
            <a:lvl1pPr marL="0" indent="0">
              <a:spcBef>
                <a:spcPts val="1800"/>
              </a:spcBef>
              <a:buNone/>
              <a:defRPr sz="2000">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Edit Master text styles</a:t>
            </a:r>
          </a:p>
        </p:txBody>
      </p:sp>
      <p:pic>
        <p:nvPicPr>
          <p:cNvPr id="5" name="Picture 4" descr="Image of Ignite app on a Windows Device." title="Ignite event image">
            <a:extLst>
              <a:ext uri="{FF2B5EF4-FFF2-40B4-BE49-F238E27FC236}">
                <a16:creationId xmlns:a16="http://schemas.microsoft.com/office/drawing/2014/main" id="{E803C22C-E970-4ADA-A60C-5127C1C2C1DE}"/>
              </a:ext>
            </a:extLst>
          </p:cNvPr>
          <p:cNvPicPr>
            <a:picLocks noChangeAspect="1"/>
          </p:cNvPicPr>
          <p:nvPr userDrawn="1"/>
        </p:nvPicPr>
        <p:blipFill rotWithShape="1">
          <a:blip r:embed="rId2"/>
          <a:srcRect l="17119" r="5881"/>
          <a:stretch/>
        </p:blipFill>
        <p:spPr>
          <a:xfrm>
            <a:off x="0" y="-1"/>
            <a:ext cx="4925696" cy="6995160"/>
          </a:xfrm>
          <a:prstGeom prst="rect">
            <a:avLst/>
          </a:prstGeom>
        </p:spPr>
      </p:pic>
    </p:spTree>
    <p:extLst>
      <p:ext uri="{BB962C8B-B14F-4D97-AF65-F5344CB8AC3E}">
        <p14:creationId xmlns:p14="http://schemas.microsoft.com/office/powerpoint/2010/main" val="3871779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6420015"/>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205857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6173767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E6E6E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Picture 3"/>
          <p:cNvPicPr>
            <a:picLocks noChangeAspect="1"/>
          </p:cNvPicPr>
          <p:nvPr userDrawn="1"/>
        </p:nvPicPr>
        <p:blipFill>
          <a:blip r:embed="rId2"/>
          <a:stretch>
            <a:fillRect/>
          </a:stretch>
        </p:blipFill>
        <p:spPr bwMode="invGray">
          <a:xfrm>
            <a:off x="464013" y="479425"/>
            <a:ext cx="1436313" cy="306604"/>
          </a:xfrm>
          <a:prstGeom prst="rect">
            <a:avLst/>
          </a:prstGeom>
        </p:spPr>
      </p:pic>
    </p:spTree>
    <p:extLst>
      <p:ext uri="{BB962C8B-B14F-4D97-AF65-F5344CB8AC3E}">
        <p14:creationId xmlns:p14="http://schemas.microsoft.com/office/powerpoint/2010/main" val="40876120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47724681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88" indent="0">
              <a:buFont typeface="Wingdings" panose="05000000000000000000" pitchFamily="2" charset="2"/>
              <a:buNone/>
              <a:defRPr sz="2400" b="0"/>
            </a:lvl2pPr>
            <a:lvl3pPr marL="450850" indent="0">
              <a:buFont typeface="Wingdings" panose="05000000000000000000" pitchFamily="2" charset="2"/>
              <a:buNone/>
              <a:tabLst/>
              <a:defRPr sz="2200" b="0"/>
            </a:lvl3pPr>
            <a:lvl4pPr marL="652462" indent="0">
              <a:buFont typeface="Wingdings" panose="05000000000000000000" pitchFamily="2" charset="2"/>
              <a:buNone/>
              <a:defRPr sz="2200" b="0"/>
            </a:lvl4pPr>
            <a:lvl5pPr marL="854075" indent="0">
              <a:buFont typeface="Wingdings" panose="05000000000000000000" pitchFamily="2" charset="2"/>
              <a:buNone/>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88"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850"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462"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4075"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350" marR="0" lvl="0" indent="-514350" algn="l" defTabSz="932742" rtl="0" eaLnBrk="1" fontAlgn="auto" latinLnBrk="0" hangingPunct="1">
              <a:lnSpc>
                <a:spcPct val="90000"/>
              </a:lnSpc>
              <a:spcBef>
                <a:spcPts val="1224"/>
              </a:spcBef>
              <a:spcAft>
                <a:spcPts val="0"/>
              </a:spcAft>
              <a:buClr>
                <a:schemeClr val="tx1"/>
              </a:buClr>
              <a:buSzPct val="90000"/>
              <a:tabLst/>
            </a:pPr>
            <a:r>
              <a:rPr lang="en-US"/>
              <a:t>Edit Master text styles</a:t>
            </a:r>
          </a:p>
          <a:p>
            <a:pPr marL="514350" marR="0" lvl="1" indent="-514350" algn="l" defTabSz="932742" rtl="0" eaLnBrk="1" fontAlgn="auto" latinLnBrk="0" hangingPunct="1">
              <a:lnSpc>
                <a:spcPct val="90000"/>
              </a:lnSpc>
              <a:spcBef>
                <a:spcPts val="1224"/>
              </a:spcBef>
              <a:spcAft>
                <a:spcPts val="0"/>
              </a:spcAft>
              <a:buClr>
                <a:schemeClr val="tx1"/>
              </a:buClr>
              <a:buSzPct val="90000"/>
              <a:tabLst/>
            </a:pPr>
            <a:r>
              <a:rPr lang="en-US"/>
              <a:t>Second level</a:t>
            </a:r>
          </a:p>
          <a:p>
            <a:pPr marL="514350" marR="0" lvl="2" indent="-514350" algn="l" defTabSz="932742" rtl="0" eaLnBrk="1" fontAlgn="auto" latinLnBrk="0" hangingPunct="1">
              <a:lnSpc>
                <a:spcPct val="90000"/>
              </a:lnSpc>
              <a:spcBef>
                <a:spcPts val="1224"/>
              </a:spcBef>
              <a:spcAft>
                <a:spcPts val="0"/>
              </a:spcAft>
              <a:buClr>
                <a:schemeClr val="tx1"/>
              </a:buClr>
              <a:buSzPct val="90000"/>
              <a:tabLst/>
            </a:pPr>
            <a:r>
              <a:rPr lang="en-US"/>
              <a:t>Third level</a:t>
            </a:r>
          </a:p>
          <a:p>
            <a:pPr marL="514350" marR="0" lvl="3" indent="-514350" algn="l" defTabSz="932742" rtl="0" eaLnBrk="1" fontAlgn="auto" latinLnBrk="0" hangingPunct="1">
              <a:lnSpc>
                <a:spcPct val="90000"/>
              </a:lnSpc>
              <a:spcBef>
                <a:spcPts val="1224"/>
              </a:spcBef>
              <a:spcAft>
                <a:spcPts val="0"/>
              </a:spcAft>
              <a:buClr>
                <a:schemeClr val="tx1"/>
              </a:buClr>
              <a:buSzPct val="90000"/>
              <a:tabLst/>
            </a:pPr>
            <a:r>
              <a:rPr lang="en-US"/>
              <a:t>Fourth level</a:t>
            </a:r>
          </a:p>
          <a:p>
            <a:pPr marL="514350" marR="0" lvl="4" indent="-514350" algn="l" defTabSz="932742" rtl="0" eaLnBrk="1" fontAlgn="auto" latinLnBrk="0" hangingPunct="1">
              <a:lnSpc>
                <a:spcPct val="90000"/>
              </a:lnSpc>
              <a:spcBef>
                <a:spcPts val="1224"/>
              </a:spcBef>
              <a:spcAft>
                <a:spcPts val="0"/>
              </a:spcAft>
              <a:buClr>
                <a:schemeClr val="tx1"/>
              </a:buClr>
              <a:buSzPct val="90000"/>
              <a:tabLst/>
            </a:pPr>
            <a:r>
              <a:rPr lang="en-US"/>
              <a:t>Fifth level</a:t>
            </a:r>
            <a:endParaRPr lang="en-US" dirty="0"/>
          </a:p>
        </p:txBody>
      </p:sp>
    </p:spTree>
    <p:extLst>
      <p:ext uri="{BB962C8B-B14F-4D97-AF65-F5344CB8AC3E}">
        <p14:creationId xmlns:p14="http://schemas.microsoft.com/office/powerpoint/2010/main" val="2886365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3" name="Text Placeholder 12"/>
          <p:cNvSpPr>
            <a:spLocks noGrp="1"/>
          </p:cNvSpPr>
          <p:nvPr>
            <p:ph type="body" sz="quarter" idx="10" hasCustomPrompt="1"/>
          </p:nvPr>
        </p:nvSpPr>
        <p:spPr>
          <a:xfrm>
            <a:off x="559641" y="3962867"/>
            <a:ext cx="8023793" cy="470662"/>
          </a:xfrm>
          <a:prstGeom prst="rect">
            <a:avLst/>
          </a:prstGeom>
        </p:spPr>
        <p:txBody>
          <a:bodyPr/>
          <a:lstStyle>
            <a:lvl1pPr marL="0" indent="0" algn="l" defTabSz="932597" rtl="0" eaLnBrk="1" latinLnBrk="0" hangingPunct="1">
              <a:lnSpc>
                <a:spcPct val="90000"/>
              </a:lnSpc>
              <a:spcBef>
                <a:spcPct val="0"/>
              </a:spcBef>
              <a:buFont typeface="Arial" panose="020B0604020202020204" pitchFamily="34" charset="0"/>
              <a:buNone/>
              <a:defRPr kumimoji="0" lang="en-US" sz="2856" b="0" i="0" u="none" strike="noStrike" kern="1200" cap="none" spc="-153" normalizeH="0" baseline="0" dirty="0" smtClean="0">
                <a:ln>
                  <a:noFill/>
                </a:ln>
                <a:solidFill>
                  <a:schemeClr val="tx1"/>
                </a:solidFill>
                <a:effectLst/>
                <a:uLnTx/>
                <a:uFillTx/>
                <a:latin typeface="Segoe UI Semibold" panose="020B0702040204020203" pitchFamily="34" charset="0"/>
                <a:ea typeface="+mj-ea"/>
                <a:cs typeface="Segoe UI Semibold" panose="020B0702040204020203" pitchFamily="34" charset="0"/>
              </a:defRPr>
            </a:lvl1pPr>
            <a:lvl2pPr marL="0" indent="0">
              <a:defRPr/>
            </a:lvl2pPr>
            <a:lvl3pPr marL="0" indent="0">
              <a:defRPr/>
            </a:lvl3pPr>
            <a:lvl4pPr marL="0" indent="0">
              <a:defRPr/>
            </a:lvl4pPr>
            <a:lvl5pPr marL="0" indent="0">
              <a:defRPr/>
            </a:lvl5pPr>
          </a:lstStyle>
          <a:p>
            <a:pPr marL="233149" lvl="0" indent="-233149" algn="l" defTabSz="932597" rtl="0" eaLnBrk="1" latinLnBrk="0" hangingPunct="1">
              <a:lnSpc>
                <a:spcPct val="90000"/>
              </a:lnSpc>
              <a:spcBef>
                <a:spcPct val="0"/>
              </a:spcBef>
              <a:buFont typeface="Arial" panose="020B0604020202020204" pitchFamily="34" charset="0"/>
              <a:buNone/>
            </a:pPr>
            <a:r>
              <a:rPr lang="en-US" dirty="0"/>
              <a:t>Click to edit subject text</a:t>
            </a:r>
          </a:p>
        </p:txBody>
      </p:sp>
      <p:sp>
        <p:nvSpPr>
          <p:cNvPr id="23" name="Rectangle 22"/>
          <p:cNvSpPr/>
          <p:nvPr userDrawn="1"/>
        </p:nvSpPr>
        <p:spPr>
          <a:xfrm flipH="1">
            <a:off x="494350" y="2331509"/>
            <a:ext cx="65291" cy="12123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597"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dirty="0">
              <a:ln>
                <a:noFill/>
              </a:ln>
              <a:solidFill>
                <a:sysClr val="windowText" lastClr="000000"/>
              </a:solidFill>
              <a:effectLst/>
              <a:uLnTx/>
              <a:uFillTx/>
            </a:endParaRPr>
          </a:p>
        </p:txBody>
      </p:sp>
      <p:sp>
        <p:nvSpPr>
          <p:cNvPr id="28" name="Title 1"/>
          <p:cNvSpPr>
            <a:spLocks noGrp="1"/>
          </p:cNvSpPr>
          <p:nvPr>
            <p:ph type="title"/>
          </p:nvPr>
        </p:nvSpPr>
        <p:spPr>
          <a:xfrm>
            <a:off x="559642" y="2331509"/>
            <a:ext cx="7984235" cy="1351952"/>
          </a:xfrm>
          <a:prstGeom prst="rect">
            <a:avLst/>
          </a:prstGeom>
        </p:spPr>
        <p:txBody>
          <a:bodyPr anchor="ctr"/>
          <a:lstStyle>
            <a:lvl1pPr>
              <a:lnSpc>
                <a:spcPct val="80000"/>
              </a:lnSpc>
              <a:defRPr b="1" spc="-255" baseline="0">
                <a:latin typeface="Segoe UI" panose="020B0502040204020203" pitchFamily="34" charset="0"/>
                <a:cs typeface="Segoe UI" panose="020B0502040204020203" pitchFamily="34" charset="0"/>
              </a:defRPr>
            </a:lvl1pPr>
          </a:lstStyle>
          <a:p>
            <a:r>
              <a:rPr lang="en-US" dirty="0"/>
              <a:t>Click to edit Master title style</a:t>
            </a:r>
          </a:p>
        </p:txBody>
      </p:sp>
    </p:spTree>
    <p:extLst>
      <p:ext uri="{BB962C8B-B14F-4D97-AF65-F5344CB8AC3E}">
        <p14:creationId xmlns:p14="http://schemas.microsoft.com/office/powerpoint/2010/main" val="346273199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211263"/>
            <a:ext cx="9143936" cy="1828786"/>
          </a:xfrm>
          <a:noFill/>
        </p:spPr>
        <p:txBody>
          <a:bodyPr lIns="146304" tIns="91440" rIns="146304" bIns="91440" anchor="t" anchorCtr="0"/>
          <a:lstStyle>
            <a:lvl1pPr>
              <a:defRPr sz="5399"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041372"/>
            <a:ext cx="7315137" cy="1828007"/>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n-lt"/>
              </a:defRPr>
            </a:lvl1pPr>
          </a:lstStyle>
          <a:p>
            <a:pPr lvl="0"/>
            <a:r>
              <a:rPr lang="en-US" dirty="0"/>
              <a:t>Speaker name</a:t>
            </a:r>
          </a:p>
        </p:txBody>
      </p:sp>
      <p:sp>
        <p:nvSpPr>
          <p:cNvPr id="7" name="Rectangle 6"/>
          <p:cNvSpPr/>
          <p:nvPr userDrawn="1"/>
        </p:nvSpPr>
        <p:spPr bwMode="gray">
          <a:xfrm>
            <a:off x="0" y="5758901"/>
            <a:ext cx="12435840" cy="12356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19"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2"/>
          <a:stretch>
            <a:fillRect/>
          </a:stretch>
        </p:blipFill>
        <p:spPr>
          <a:xfrm>
            <a:off x="462280" y="6209084"/>
            <a:ext cx="1456418" cy="310896"/>
          </a:xfrm>
          <a:prstGeom prst="rect">
            <a:avLst/>
          </a:prstGeom>
        </p:spPr>
      </p:pic>
    </p:spTree>
    <p:extLst>
      <p:ext uri="{BB962C8B-B14F-4D97-AF65-F5344CB8AC3E}">
        <p14:creationId xmlns:p14="http://schemas.microsoft.com/office/powerpoint/2010/main" val="30623808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2799280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74703" y="1211287"/>
            <a:ext cx="11888787" cy="5484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89757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5883315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50"/>
            <a:ext cx="11888787" cy="2308324"/>
          </a:xfrm>
        </p:spPr>
        <p:txBody>
          <a:bodyPr>
            <a:spAutoFit/>
          </a:bodyPr>
          <a:lstStyle>
            <a:lvl1pPr marL="0" indent="0">
              <a:buNone/>
              <a:defRPr/>
            </a:lvl1pPr>
            <a:lvl2pPr marL="228557" indent="0">
              <a:buNone/>
              <a:defRPr/>
            </a:lvl2pPr>
            <a:lvl3pPr marL="457112" indent="0">
              <a:buNone/>
              <a:defRPr/>
            </a:lvl3pPr>
            <a:lvl4pPr marL="685669" indent="0">
              <a:buNone/>
              <a:defRPr/>
            </a:lvl4pPr>
            <a:lvl5pPr marL="914224"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0996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50"/>
            <a:ext cx="5486399" cy="2536079"/>
          </a:xfrm>
        </p:spPr>
        <p:txBody>
          <a:bodyPr/>
          <a:lstStyle>
            <a:lvl1pPr marL="287282" indent="-287282">
              <a:spcBef>
                <a:spcPts val="1224"/>
              </a:spcBef>
              <a:buClr>
                <a:schemeClr val="tx2"/>
              </a:buClr>
              <a:buFont typeface="Arial" pitchFamily="34" charset="0"/>
              <a:buChar char="•"/>
              <a:defRPr sz="3599">
                <a:solidFill>
                  <a:srgbClr val="582881"/>
                </a:solidFill>
              </a:defRPr>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50"/>
            <a:ext cx="5486399" cy="2536079"/>
          </a:xfrm>
        </p:spPr>
        <p:txBody>
          <a:bodyPr/>
          <a:lstStyle>
            <a:lvl1pPr marL="287282" indent="-287282">
              <a:spcBef>
                <a:spcPts val="1224"/>
              </a:spcBef>
              <a:buClr>
                <a:schemeClr val="tx2"/>
              </a:buClr>
              <a:buFont typeface="Arial" pitchFamily="34" charset="0"/>
              <a:buChar char="•"/>
              <a:defRPr sz="3599">
                <a:solidFill>
                  <a:srgbClr val="582881"/>
                </a:solidFill>
              </a:defRPr>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06982188"/>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9"/>
            <a:ext cx="11887518" cy="1828766"/>
          </a:xfrm>
        </p:spPr>
        <p:txBody>
          <a:bodyPr/>
          <a:lstStyle>
            <a:lvl1pPr>
              <a:defRPr sz="5799">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9" y="2597163"/>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3386389350"/>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4968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83148" y="1668463"/>
            <a:ext cx="2743200" cy="5029200"/>
          </a:xfrm>
        </p:spPr>
        <p:txBody>
          <a:bodyPr>
            <a:noAutofit/>
          </a:bodyPr>
          <a:lstStyle>
            <a:lvl1pPr marL="342834" indent="-342834">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3991"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2280164952"/>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231775" indent="-231775">
              <a:spcBef>
                <a:spcPts val="1224"/>
              </a:spcBef>
              <a:buClr>
                <a:schemeClr val="tx1"/>
              </a:buClr>
              <a:buFont typeface="Wingdings" panose="05000000000000000000" pitchFamily="2" charset="2"/>
              <a:buChar char=""/>
              <a:defRPr sz="3000" b="0">
                <a:latin typeface="+mn-lt"/>
              </a:defRPr>
            </a:lvl1pPr>
            <a:lvl2pPr marL="427038" indent="-171450">
              <a:buFont typeface="Wingdings" panose="05000000000000000000" pitchFamily="2" charset="2"/>
              <a:buChar char=""/>
              <a:defRPr sz="2400" b="0"/>
            </a:lvl2pPr>
            <a:lvl3pPr marL="639763" indent="-188913">
              <a:buFont typeface="Wingdings" panose="05000000000000000000" pitchFamily="2" charset="2"/>
              <a:buChar char=""/>
              <a:tabLst/>
              <a:defRPr sz="2200" b="0"/>
            </a:lvl3pPr>
            <a:lvl4pPr marL="828675" indent="-176213">
              <a:buFont typeface="Wingdings" panose="05000000000000000000" pitchFamily="2" charset="2"/>
              <a:buChar char=""/>
              <a:defRPr sz="2200" b="0"/>
            </a:lvl4pPr>
            <a:lvl5pPr marL="1023938" indent="-169863">
              <a:buFont typeface="Wingdings" panose="05000000000000000000" pitchFamily="2" charset="2"/>
              <a:buChar char=""/>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287338" indent="-287338">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488" indent="-342900">
              <a:defRPr lang="en-US" sz="2400" b="0" kern="1200" spc="0" baseline="0" dirty="0">
                <a:gradFill>
                  <a:gsLst>
                    <a:gs pos="1250">
                      <a:schemeClr val="tx1"/>
                    </a:gs>
                    <a:gs pos="100000">
                      <a:schemeClr val="tx1"/>
                    </a:gs>
                  </a:gsLst>
                  <a:lin ang="5400000" scaled="0"/>
                </a:gradFill>
                <a:latin typeface="+mn-lt"/>
                <a:ea typeface="+mn-ea"/>
                <a:cs typeface="+mn-cs"/>
              </a:defRPr>
            </a:lvl2pPr>
            <a:lvl3pPr marL="793750" indent="-342900">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362" indent="-342900">
              <a:defRPr lang="en-US" sz="2200" b="0" kern="1200" spc="0" baseline="0" dirty="0">
                <a:gradFill>
                  <a:gsLst>
                    <a:gs pos="1250">
                      <a:schemeClr val="tx1"/>
                    </a:gs>
                    <a:gs pos="100000">
                      <a:schemeClr val="tx1"/>
                    </a:gs>
                  </a:gsLst>
                  <a:lin ang="5400000" scaled="0"/>
                </a:gradFill>
                <a:latin typeface="+mn-lt"/>
                <a:ea typeface="+mn-ea"/>
                <a:cs typeface="+mn-cs"/>
              </a:defRPr>
            </a:lvl4pPr>
            <a:lvl5pPr marL="1196975" indent="-342900">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75" marR="0" lvl="0"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Edit Master text styles</a:t>
            </a:r>
          </a:p>
          <a:p>
            <a:pPr marL="231775" marR="0" lvl="1"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Second level</a:t>
            </a:r>
          </a:p>
          <a:p>
            <a:pPr marL="231775" marR="0" lvl="2"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Third level</a:t>
            </a:r>
          </a:p>
          <a:p>
            <a:pPr marL="231775" marR="0" lvl="3"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Fourth level</a:t>
            </a:r>
          </a:p>
          <a:p>
            <a:pPr marL="231775" marR="0" lvl="4"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Fifth level</a:t>
            </a:r>
            <a:endParaRPr lang="en-US" dirty="0"/>
          </a:p>
        </p:txBody>
      </p:sp>
    </p:spTree>
    <p:extLst>
      <p:ext uri="{BB962C8B-B14F-4D97-AF65-F5344CB8AC3E}">
        <p14:creationId xmlns:p14="http://schemas.microsoft.com/office/powerpoint/2010/main" val="4091931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09252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5919933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80903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18636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slideLayout" Target="../slideLayouts/slideLayout34.xml"/><Relationship Id="rId18" Type="http://schemas.openxmlformats.org/officeDocument/2006/relationships/slideLayout" Target="../slideLayouts/slideLayout39.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20" Type="http://schemas.openxmlformats.org/officeDocument/2006/relationships/image" Target="../media/image1.emf"/><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10" Type="http://schemas.openxmlformats.org/officeDocument/2006/relationships/slideLayout" Target="../slideLayouts/slideLayout31.xml"/><Relationship Id="rId19" Type="http://schemas.openxmlformats.org/officeDocument/2006/relationships/theme" Target="../theme/theme2.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microsoft.com/office/2007/relationships/hdphoto" Target="../media/hdphoto1.wdp"/><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image" Target="../media/image8.png"/><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theme" Target="../theme/theme3.xml"/><Relationship Id="rId5" Type="http://schemas.openxmlformats.org/officeDocument/2006/relationships/slideLayout" Target="../slideLayouts/slideLayout44.xml"/><Relationship Id="rId10" Type="http://schemas.openxmlformats.org/officeDocument/2006/relationships/slideLayout" Target="../slideLayouts/slideLayout49.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image" Target="../media/image9.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3"/>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4059602932"/>
      </p:ext>
    </p:extLst>
  </p:cSld>
  <p:clrMap bg1="lt1" tx1="dk1" bg2="lt2" tx2="dk2" accent1="accent1" accent2="accent2" accent3="accent3" accent4="accent4" accent5="accent5" accent6="accent6" hlink="hlink" folHlink="folHlink"/>
  <p:sldLayoutIdLst>
    <p:sldLayoutId id="2147484478" r:id="rId1"/>
    <p:sldLayoutId id="2147484480" r:id="rId2"/>
    <p:sldLayoutId id="2147484481" r:id="rId3"/>
    <p:sldLayoutId id="2147484482" r:id="rId4"/>
    <p:sldLayoutId id="2147484483" r:id="rId5"/>
    <p:sldLayoutId id="2147484484" r:id="rId6"/>
    <p:sldLayoutId id="2147484485" r:id="rId7"/>
    <p:sldLayoutId id="2147484486" r:id="rId8"/>
    <p:sldLayoutId id="2147484487" r:id="rId9"/>
    <p:sldLayoutId id="2147484488" r:id="rId10"/>
    <p:sldLayoutId id="2147484489" r:id="rId11"/>
    <p:sldLayoutId id="2147484490" r:id="rId12"/>
    <p:sldLayoutId id="2147484491" r:id="rId13"/>
    <p:sldLayoutId id="2147484517" r:id="rId14"/>
    <p:sldLayoutId id="2147484492" r:id="rId15"/>
    <p:sldLayoutId id="2147484493" r:id="rId16"/>
    <p:sldLayoutId id="2147484494" r:id="rId17"/>
    <p:sldLayoutId id="2147484521" r:id="rId18"/>
    <p:sldLayoutId id="2147484534" r:id="rId19"/>
    <p:sldLayoutId id="2147484535" r:id="rId20"/>
    <p:sldLayoutId id="2147484536" r:id="rId21"/>
  </p:sldLayoutIdLst>
  <p:transition>
    <p:fade/>
  </p:transition>
  <p:hf hdr="0"/>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2005544715"/>
      </p:ext>
    </p:extLst>
  </p:cSld>
  <p:clrMap bg1="dk1" tx1="lt1" bg2="dk2" tx2="lt2" accent1="accent1" accent2="accent2" accent3="accent3" accent4="accent4" accent5="accent5" accent6="accent6" hlink="hlink" folHlink="folHlink"/>
  <p:sldLayoutIdLst>
    <p:sldLayoutId id="2147484498" r:id="rId1"/>
    <p:sldLayoutId id="2147484500" r:id="rId2"/>
    <p:sldLayoutId id="2147484501" r:id="rId3"/>
    <p:sldLayoutId id="2147484502" r:id="rId4"/>
    <p:sldLayoutId id="2147484503" r:id="rId5"/>
    <p:sldLayoutId id="2147484504" r:id="rId6"/>
    <p:sldLayoutId id="2147484516" r:id="rId7"/>
    <p:sldLayoutId id="2147484505" r:id="rId8"/>
    <p:sldLayoutId id="2147484506" r:id="rId9"/>
    <p:sldLayoutId id="2147484507" r:id="rId10"/>
    <p:sldLayoutId id="2147484508" r:id="rId11"/>
    <p:sldLayoutId id="2147484509" r:id="rId12"/>
    <p:sldLayoutId id="2147484518" r:id="rId13"/>
    <p:sldLayoutId id="2147484510" r:id="rId14"/>
    <p:sldLayoutId id="2147484511" r:id="rId15"/>
    <p:sldLayoutId id="2147484512" r:id="rId16"/>
    <p:sldLayoutId id="2147484513" r:id="rId17"/>
    <p:sldLayoutId id="2147484514" r:id="rId18"/>
  </p:sldLayoutIdLst>
  <p:transition>
    <p:fade/>
  </p:transition>
  <p:hf hdr="0"/>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12">
            <a:lum bright="70000" contrast="-70000"/>
            <a:extLst>
              <a:ext uri="{BEBA8EAE-BF5A-486C-A8C5-ECC9F3942E4B}">
                <a14:imgProps xmlns:a14="http://schemas.microsoft.com/office/drawing/2010/main">
                  <a14:imgLayer r:embed="rId13">
                    <a14:imgEffect>
                      <a14:saturation sat="0"/>
                    </a14:imgEffect>
                  </a14:imgLayer>
                </a14:imgProps>
              </a:ext>
            </a:extLst>
          </a:blip>
          <a:stretch>
            <a:fillRect/>
          </a:stretch>
        </p:blipFill>
        <p:spPr>
          <a:xfrm>
            <a:off x="0" y="5"/>
            <a:ext cx="11066287" cy="6994525"/>
          </a:xfrm>
          <a:prstGeom prst="rect">
            <a:avLst/>
          </a:prstGeom>
        </p:spPr>
      </p:pic>
      <p:sp>
        <p:nvSpPr>
          <p:cNvPr id="8" name="Rectangle 7"/>
          <p:cNvSpPr/>
          <p:nvPr userDrawn="1"/>
        </p:nvSpPr>
        <p:spPr>
          <a:xfrm rot="5400000">
            <a:off x="7073740" y="1631798"/>
            <a:ext cx="6994528" cy="373094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597"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ysClr val="windowText" lastClr="000000"/>
                </a:solidFill>
                <a:effectLst/>
                <a:uLnTx/>
                <a:uFillTx/>
              </a:rPr>
              <a:t> </a:t>
            </a:r>
          </a:p>
        </p:txBody>
      </p:sp>
      <p:sp>
        <p:nvSpPr>
          <p:cNvPr id="10" name="TextBox 9"/>
          <p:cNvSpPr txBox="1"/>
          <p:nvPr userDrawn="1"/>
        </p:nvSpPr>
        <p:spPr>
          <a:xfrm>
            <a:off x="8863469" y="6357618"/>
            <a:ext cx="3425584" cy="345294"/>
          </a:xfrm>
          <a:prstGeom prst="rect">
            <a:avLst/>
          </a:prstGeom>
          <a:noFill/>
        </p:spPr>
        <p:txBody>
          <a:bodyPr wrap="square" lIns="0" tIns="0" rIns="0" bIns="0" rtlCol="0">
            <a:noAutofit/>
          </a:bodyPr>
          <a:lstStyle/>
          <a:p>
            <a:pPr marL="0" marR="0" lvl="0" indent="0" algn="ctr" defTabSz="932597" eaLnBrk="1" fontAlgn="auto" latinLnBrk="0" hangingPunct="1">
              <a:lnSpc>
                <a:spcPct val="100000"/>
              </a:lnSpc>
              <a:spcBef>
                <a:spcPts val="0"/>
              </a:spcBef>
              <a:spcAft>
                <a:spcPts val="0"/>
              </a:spcAft>
              <a:buClrTx/>
              <a:buSzTx/>
              <a:buFontTx/>
              <a:buNone/>
              <a:tabLst/>
              <a:defRPr/>
            </a:pPr>
            <a:r>
              <a:rPr kumimoji="0" lang="en-US" sz="2244" b="0" i="0" u="none" strike="noStrike" kern="1000" cap="none" spc="-122" normalizeH="0" baseline="0" noProof="0" dirty="0">
                <a:ln>
                  <a:noFill/>
                </a:ln>
                <a:solidFill>
                  <a:schemeClr val="tx1"/>
                </a:solidFill>
                <a:effectLst/>
                <a:uLnTx/>
                <a:uFillTx/>
                <a:latin typeface="Segoe UI Semibold" panose="020B0702040204020203" pitchFamily="34" charset="0"/>
                <a:cs typeface="Segoe UI Semibold" panose="020B0702040204020203" pitchFamily="34" charset="0"/>
              </a:rPr>
              <a:t>Worldwide Communities</a:t>
            </a:r>
          </a:p>
        </p:txBody>
      </p:sp>
      <p:grpSp>
        <p:nvGrpSpPr>
          <p:cNvPr id="17" name="Group 16"/>
          <p:cNvGrpSpPr>
            <a:grpSpLocks noChangeAspect="1"/>
          </p:cNvGrpSpPr>
          <p:nvPr userDrawn="1"/>
        </p:nvGrpSpPr>
        <p:grpSpPr>
          <a:xfrm>
            <a:off x="9823673" y="1468659"/>
            <a:ext cx="1505175" cy="1071847"/>
            <a:chOff x="6586538" y="1450976"/>
            <a:chExt cx="1092200" cy="777875"/>
          </a:xfrm>
          <a:solidFill>
            <a:schemeClr val="tx1"/>
          </a:solidFill>
        </p:grpSpPr>
        <p:sp>
          <p:nvSpPr>
            <p:cNvPr id="18" name="Freeform 60"/>
            <p:cNvSpPr>
              <a:spLocks/>
            </p:cNvSpPr>
            <p:nvPr/>
          </p:nvSpPr>
          <p:spPr bwMode="auto">
            <a:xfrm>
              <a:off x="6756400" y="1511301"/>
              <a:ext cx="319088" cy="635000"/>
            </a:xfrm>
            <a:custGeom>
              <a:avLst/>
              <a:gdLst>
                <a:gd name="T0" fmla="*/ 185 w 201"/>
                <a:gd name="T1" fmla="*/ 0 h 400"/>
                <a:gd name="T2" fmla="*/ 185 w 201"/>
                <a:gd name="T3" fmla="*/ 0 h 400"/>
                <a:gd name="T4" fmla="*/ 191 w 201"/>
                <a:gd name="T5" fmla="*/ 2 h 400"/>
                <a:gd name="T6" fmla="*/ 197 w 201"/>
                <a:gd name="T7" fmla="*/ 7 h 400"/>
                <a:gd name="T8" fmla="*/ 201 w 201"/>
                <a:gd name="T9" fmla="*/ 16 h 400"/>
                <a:gd name="T10" fmla="*/ 197 w 201"/>
                <a:gd name="T11" fmla="*/ 26 h 400"/>
                <a:gd name="T12" fmla="*/ 189 w 201"/>
                <a:gd name="T13" fmla="*/ 32 h 400"/>
                <a:gd name="T14" fmla="*/ 183 w 201"/>
                <a:gd name="T15" fmla="*/ 32 h 400"/>
                <a:gd name="T16" fmla="*/ 136 w 201"/>
                <a:gd name="T17" fmla="*/ 50 h 400"/>
                <a:gd name="T18" fmla="*/ 107 w 201"/>
                <a:gd name="T19" fmla="*/ 90 h 400"/>
                <a:gd name="T20" fmla="*/ 107 w 201"/>
                <a:gd name="T21" fmla="*/ 140 h 400"/>
                <a:gd name="T22" fmla="*/ 133 w 201"/>
                <a:gd name="T23" fmla="*/ 179 h 400"/>
                <a:gd name="T24" fmla="*/ 179 w 201"/>
                <a:gd name="T25" fmla="*/ 198 h 400"/>
                <a:gd name="T26" fmla="*/ 184 w 201"/>
                <a:gd name="T27" fmla="*/ 199 h 400"/>
                <a:gd name="T28" fmla="*/ 191 w 201"/>
                <a:gd name="T29" fmla="*/ 204 h 400"/>
                <a:gd name="T30" fmla="*/ 195 w 201"/>
                <a:gd name="T31" fmla="*/ 214 h 400"/>
                <a:gd name="T32" fmla="*/ 191 w 201"/>
                <a:gd name="T33" fmla="*/ 223 h 400"/>
                <a:gd name="T34" fmla="*/ 183 w 201"/>
                <a:gd name="T35" fmla="*/ 230 h 400"/>
                <a:gd name="T36" fmla="*/ 177 w 201"/>
                <a:gd name="T37" fmla="*/ 230 h 400"/>
                <a:gd name="T38" fmla="*/ 144 w 201"/>
                <a:gd name="T39" fmla="*/ 236 h 400"/>
                <a:gd name="T40" fmla="*/ 85 w 201"/>
                <a:gd name="T41" fmla="*/ 267 h 400"/>
                <a:gd name="T42" fmla="*/ 47 w 201"/>
                <a:gd name="T43" fmla="*/ 319 h 400"/>
                <a:gd name="T44" fmla="*/ 32 w 201"/>
                <a:gd name="T45" fmla="*/ 384 h 400"/>
                <a:gd name="T46" fmla="*/ 28 w 201"/>
                <a:gd name="T47" fmla="*/ 395 h 400"/>
                <a:gd name="T48" fmla="*/ 20 w 201"/>
                <a:gd name="T49" fmla="*/ 400 h 400"/>
                <a:gd name="T50" fmla="*/ 11 w 201"/>
                <a:gd name="T51" fmla="*/ 400 h 400"/>
                <a:gd name="T52" fmla="*/ 3 w 201"/>
                <a:gd name="T53" fmla="*/ 395 h 400"/>
                <a:gd name="T54" fmla="*/ 0 w 201"/>
                <a:gd name="T55" fmla="*/ 384 h 400"/>
                <a:gd name="T56" fmla="*/ 15 w 201"/>
                <a:gd name="T57" fmla="*/ 310 h 400"/>
                <a:gd name="T58" fmla="*/ 59 w 201"/>
                <a:gd name="T59" fmla="*/ 250 h 400"/>
                <a:gd name="T60" fmla="*/ 121 w 201"/>
                <a:gd name="T61" fmla="*/ 210 h 400"/>
                <a:gd name="T62" fmla="*/ 84 w 201"/>
                <a:gd name="T63" fmla="*/ 170 h 400"/>
                <a:gd name="T64" fmla="*/ 71 w 201"/>
                <a:gd name="T65" fmla="*/ 115 h 400"/>
                <a:gd name="T66" fmla="*/ 87 w 201"/>
                <a:gd name="T67" fmla="*/ 58 h 400"/>
                <a:gd name="T68" fmla="*/ 127 w 201"/>
                <a:gd name="T69" fmla="*/ 16 h 400"/>
                <a:gd name="T70" fmla="*/ 184 w 201"/>
                <a:gd name="T71" fmla="*/ 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1" h="400">
                  <a:moveTo>
                    <a:pt x="185" y="0"/>
                  </a:moveTo>
                  <a:lnTo>
                    <a:pt x="185" y="0"/>
                  </a:lnTo>
                  <a:lnTo>
                    <a:pt x="185" y="0"/>
                  </a:lnTo>
                  <a:lnTo>
                    <a:pt x="185" y="0"/>
                  </a:lnTo>
                  <a:lnTo>
                    <a:pt x="185" y="0"/>
                  </a:lnTo>
                  <a:lnTo>
                    <a:pt x="191" y="2"/>
                  </a:lnTo>
                  <a:lnTo>
                    <a:pt x="195" y="4"/>
                  </a:lnTo>
                  <a:lnTo>
                    <a:pt x="197" y="7"/>
                  </a:lnTo>
                  <a:lnTo>
                    <a:pt x="200" y="12"/>
                  </a:lnTo>
                  <a:lnTo>
                    <a:pt x="201" y="16"/>
                  </a:lnTo>
                  <a:lnTo>
                    <a:pt x="200" y="22"/>
                  </a:lnTo>
                  <a:lnTo>
                    <a:pt x="197" y="26"/>
                  </a:lnTo>
                  <a:lnTo>
                    <a:pt x="195" y="30"/>
                  </a:lnTo>
                  <a:lnTo>
                    <a:pt x="189" y="32"/>
                  </a:lnTo>
                  <a:lnTo>
                    <a:pt x="185" y="32"/>
                  </a:lnTo>
                  <a:lnTo>
                    <a:pt x="183" y="32"/>
                  </a:lnTo>
                  <a:lnTo>
                    <a:pt x="157" y="38"/>
                  </a:lnTo>
                  <a:lnTo>
                    <a:pt x="136" y="50"/>
                  </a:lnTo>
                  <a:lnTo>
                    <a:pt x="119" y="67"/>
                  </a:lnTo>
                  <a:lnTo>
                    <a:pt x="107" y="90"/>
                  </a:lnTo>
                  <a:lnTo>
                    <a:pt x="103" y="115"/>
                  </a:lnTo>
                  <a:lnTo>
                    <a:pt x="107" y="140"/>
                  </a:lnTo>
                  <a:lnTo>
                    <a:pt x="117" y="162"/>
                  </a:lnTo>
                  <a:lnTo>
                    <a:pt x="133" y="179"/>
                  </a:lnTo>
                  <a:lnTo>
                    <a:pt x="155" y="191"/>
                  </a:lnTo>
                  <a:lnTo>
                    <a:pt x="179" y="198"/>
                  </a:lnTo>
                  <a:lnTo>
                    <a:pt x="179" y="198"/>
                  </a:lnTo>
                  <a:lnTo>
                    <a:pt x="184" y="199"/>
                  </a:lnTo>
                  <a:lnTo>
                    <a:pt x="188" y="200"/>
                  </a:lnTo>
                  <a:lnTo>
                    <a:pt x="191" y="204"/>
                  </a:lnTo>
                  <a:lnTo>
                    <a:pt x="193" y="208"/>
                  </a:lnTo>
                  <a:lnTo>
                    <a:pt x="195" y="214"/>
                  </a:lnTo>
                  <a:lnTo>
                    <a:pt x="193" y="219"/>
                  </a:lnTo>
                  <a:lnTo>
                    <a:pt x="191" y="223"/>
                  </a:lnTo>
                  <a:lnTo>
                    <a:pt x="188" y="227"/>
                  </a:lnTo>
                  <a:lnTo>
                    <a:pt x="183" y="230"/>
                  </a:lnTo>
                  <a:lnTo>
                    <a:pt x="177" y="230"/>
                  </a:lnTo>
                  <a:lnTo>
                    <a:pt x="177" y="230"/>
                  </a:lnTo>
                  <a:lnTo>
                    <a:pt x="177" y="230"/>
                  </a:lnTo>
                  <a:lnTo>
                    <a:pt x="144" y="236"/>
                  </a:lnTo>
                  <a:lnTo>
                    <a:pt x="112" y="248"/>
                  </a:lnTo>
                  <a:lnTo>
                    <a:pt x="85" y="267"/>
                  </a:lnTo>
                  <a:lnTo>
                    <a:pt x="63" y="291"/>
                  </a:lnTo>
                  <a:lnTo>
                    <a:pt x="47" y="319"/>
                  </a:lnTo>
                  <a:lnTo>
                    <a:pt x="35" y="351"/>
                  </a:lnTo>
                  <a:lnTo>
                    <a:pt x="32" y="384"/>
                  </a:lnTo>
                  <a:lnTo>
                    <a:pt x="31" y="390"/>
                  </a:lnTo>
                  <a:lnTo>
                    <a:pt x="28" y="395"/>
                  </a:lnTo>
                  <a:lnTo>
                    <a:pt x="25" y="398"/>
                  </a:lnTo>
                  <a:lnTo>
                    <a:pt x="20" y="400"/>
                  </a:lnTo>
                  <a:lnTo>
                    <a:pt x="16" y="400"/>
                  </a:lnTo>
                  <a:lnTo>
                    <a:pt x="11" y="400"/>
                  </a:lnTo>
                  <a:lnTo>
                    <a:pt x="7" y="398"/>
                  </a:lnTo>
                  <a:lnTo>
                    <a:pt x="3" y="395"/>
                  </a:lnTo>
                  <a:lnTo>
                    <a:pt x="0" y="390"/>
                  </a:lnTo>
                  <a:lnTo>
                    <a:pt x="0" y="384"/>
                  </a:lnTo>
                  <a:lnTo>
                    <a:pt x="4" y="346"/>
                  </a:lnTo>
                  <a:lnTo>
                    <a:pt x="15" y="310"/>
                  </a:lnTo>
                  <a:lnTo>
                    <a:pt x="33" y="278"/>
                  </a:lnTo>
                  <a:lnTo>
                    <a:pt x="59" y="250"/>
                  </a:lnTo>
                  <a:lnTo>
                    <a:pt x="88" y="227"/>
                  </a:lnTo>
                  <a:lnTo>
                    <a:pt x="121" y="210"/>
                  </a:lnTo>
                  <a:lnTo>
                    <a:pt x="100" y="192"/>
                  </a:lnTo>
                  <a:lnTo>
                    <a:pt x="84" y="170"/>
                  </a:lnTo>
                  <a:lnTo>
                    <a:pt x="75" y="143"/>
                  </a:lnTo>
                  <a:lnTo>
                    <a:pt x="71" y="115"/>
                  </a:lnTo>
                  <a:lnTo>
                    <a:pt x="75" y="84"/>
                  </a:lnTo>
                  <a:lnTo>
                    <a:pt x="87" y="58"/>
                  </a:lnTo>
                  <a:lnTo>
                    <a:pt x="104" y="35"/>
                  </a:lnTo>
                  <a:lnTo>
                    <a:pt x="127" y="16"/>
                  </a:lnTo>
                  <a:lnTo>
                    <a:pt x="155" y="6"/>
                  </a:lnTo>
                  <a:lnTo>
                    <a:pt x="184" y="0"/>
                  </a:lnTo>
                  <a:lnTo>
                    <a:pt x="185" y="0"/>
                  </a:lnTo>
                  <a:close/>
                </a:path>
              </a:pathLst>
            </a:custGeom>
            <a:grpFill/>
            <a:ln w="0">
              <a:noFill/>
              <a:prstDash val="solid"/>
              <a:round/>
              <a:headEnd/>
              <a:tailEnd/>
            </a:ln>
          </p:spPr>
          <p:txBody>
            <a:bodyPr vert="horz" wrap="square" lIns="89642" tIns="44821" rIns="89642" bIns="44821"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19" name="Freeform 61"/>
            <p:cNvSpPr>
              <a:spLocks noEditPoints="1"/>
            </p:cNvSpPr>
            <p:nvPr/>
          </p:nvSpPr>
          <p:spPr bwMode="auto">
            <a:xfrm>
              <a:off x="6953250" y="1450976"/>
              <a:ext cx="725488" cy="777875"/>
            </a:xfrm>
            <a:custGeom>
              <a:avLst/>
              <a:gdLst>
                <a:gd name="T0" fmla="*/ 196 w 457"/>
                <a:gd name="T1" fmla="*/ 36 h 490"/>
                <a:gd name="T2" fmla="*/ 152 w 457"/>
                <a:gd name="T3" fmla="*/ 62 h 490"/>
                <a:gd name="T4" fmla="*/ 125 w 457"/>
                <a:gd name="T5" fmla="*/ 106 h 490"/>
                <a:gd name="T6" fmla="*/ 123 w 457"/>
                <a:gd name="T7" fmla="*/ 160 h 490"/>
                <a:gd name="T8" fmla="*/ 144 w 457"/>
                <a:gd name="T9" fmla="*/ 204 h 490"/>
                <a:gd name="T10" fmla="*/ 183 w 457"/>
                <a:gd name="T11" fmla="*/ 234 h 490"/>
                <a:gd name="T12" fmla="*/ 232 w 457"/>
                <a:gd name="T13" fmla="*/ 245 h 490"/>
                <a:gd name="T14" fmla="*/ 283 w 457"/>
                <a:gd name="T15" fmla="*/ 229 h 490"/>
                <a:gd name="T16" fmla="*/ 319 w 457"/>
                <a:gd name="T17" fmla="*/ 193 h 490"/>
                <a:gd name="T18" fmla="*/ 333 w 457"/>
                <a:gd name="T19" fmla="*/ 144 h 490"/>
                <a:gd name="T20" fmla="*/ 324 w 457"/>
                <a:gd name="T21" fmla="*/ 93 h 490"/>
                <a:gd name="T22" fmla="*/ 293 w 457"/>
                <a:gd name="T23" fmla="*/ 54 h 490"/>
                <a:gd name="T24" fmla="*/ 248 w 457"/>
                <a:gd name="T25" fmla="*/ 33 h 490"/>
                <a:gd name="T26" fmla="*/ 223 w 457"/>
                <a:gd name="T27" fmla="*/ 0 h 490"/>
                <a:gd name="T28" fmla="*/ 285 w 457"/>
                <a:gd name="T29" fmla="*/ 13 h 490"/>
                <a:gd name="T30" fmla="*/ 333 w 457"/>
                <a:gd name="T31" fmla="*/ 50 h 490"/>
                <a:gd name="T32" fmla="*/ 361 w 457"/>
                <a:gd name="T33" fmla="*/ 106 h 490"/>
                <a:gd name="T34" fmla="*/ 363 w 457"/>
                <a:gd name="T35" fmla="*/ 168 h 490"/>
                <a:gd name="T36" fmla="*/ 340 w 457"/>
                <a:gd name="T37" fmla="*/ 218 h 490"/>
                <a:gd name="T38" fmla="*/ 299 w 457"/>
                <a:gd name="T39" fmla="*/ 257 h 490"/>
                <a:gd name="T40" fmla="*/ 371 w 457"/>
                <a:gd name="T41" fmla="*/ 296 h 490"/>
                <a:gd name="T42" fmla="*/ 424 w 457"/>
                <a:gd name="T43" fmla="*/ 356 h 490"/>
                <a:gd name="T44" fmla="*/ 453 w 457"/>
                <a:gd name="T45" fmla="*/ 432 h 490"/>
                <a:gd name="T46" fmla="*/ 456 w 457"/>
                <a:gd name="T47" fmla="*/ 480 h 490"/>
                <a:gd name="T48" fmla="*/ 451 w 457"/>
                <a:gd name="T49" fmla="*/ 488 h 490"/>
                <a:gd name="T50" fmla="*/ 441 w 457"/>
                <a:gd name="T51" fmla="*/ 490 h 490"/>
                <a:gd name="T52" fmla="*/ 432 w 457"/>
                <a:gd name="T53" fmla="*/ 488 h 490"/>
                <a:gd name="T54" fmla="*/ 425 w 457"/>
                <a:gd name="T55" fmla="*/ 480 h 490"/>
                <a:gd name="T56" fmla="*/ 421 w 457"/>
                <a:gd name="T57" fmla="*/ 434 h 490"/>
                <a:gd name="T58" fmla="*/ 392 w 457"/>
                <a:gd name="T59" fmla="*/ 365 h 490"/>
                <a:gd name="T60" fmla="*/ 339 w 457"/>
                <a:gd name="T61" fmla="*/ 312 h 490"/>
                <a:gd name="T62" fmla="*/ 268 w 457"/>
                <a:gd name="T63" fmla="*/ 281 h 490"/>
                <a:gd name="T64" fmla="*/ 189 w 457"/>
                <a:gd name="T65" fmla="*/ 281 h 490"/>
                <a:gd name="T66" fmla="*/ 119 w 457"/>
                <a:gd name="T67" fmla="*/ 312 h 490"/>
                <a:gd name="T68" fmla="*/ 65 w 457"/>
                <a:gd name="T69" fmla="*/ 365 h 490"/>
                <a:gd name="T70" fmla="*/ 36 w 457"/>
                <a:gd name="T71" fmla="*/ 434 h 490"/>
                <a:gd name="T72" fmla="*/ 31 w 457"/>
                <a:gd name="T73" fmla="*/ 480 h 490"/>
                <a:gd name="T74" fmla="*/ 25 w 457"/>
                <a:gd name="T75" fmla="*/ 488 h 490"/>
                <a:gd name="T76" fmla="*/ 16 w 457"/>
                <a:gd name="T77" fmla="*/ 490 h 490"/>
                <a:gd name="T78" fmla="*/ 7 w 457"/>
                <a:gd name="T79" fmla="*/ 488 h 490"/>
                <a:gd name="T80" fmla="*/ 1 w 457"/>
                <a:gd name="T81" fmla="*/ 480 h 490"/>
                <a:gd name="T82" fmla="*/ 4 w 457"/>
                <a:gd name="T83" fmla="*/ 432 h 490"/>
                <a:gd name="T84" fmla="*/ 33 w 457"/>
                <a:gd name="T85" fmla="*/ 356 h 490"/>
                <a:gd name="T86" fmla="*/ 85 w 457"/>
                <a:gd name="T87" fmla="*/ 296 h 490"/>
                <a:gd name="T88" fmla="*/ 156 w 457"/>
                <a:gd name="T89" fmla="*/ 257 h 490"/>
                <a:gd name="T90" fmla="*/ 113 w 457"/>
                <a:gd name="T91" fmla="*/ 217 h 490"/>
                <a:gd name="T92" fmla="*/ 91 w 457"/>
                <a:gd name="T93" fmla="*/ 161 h 490"/>
                <a:gd name="T94" fmla="*/ 93 w 457"/>
                <a:gd name="T95" fmla="*/ 101 h 490"/>
                <a:gd name="T96" fmla="*/ 120 w 457"/>
                <a:gd name="T97" fmla="*/ 50 h 490"/>
                <a:gd name="T98" fmla="*/ 165 w 457"/>
                <a:gd name="T99" fmla="*/ 14 h 490"/>
                <a:gd name="T100" fmla="*/ 223 w 457"/>
                <a:gd name="T101" fmla="*/ 0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57" h="490">
                  <a:moveTo>
                    <a:pt x="223" y="32"/>
                  </a:moveTo>
                  <a:lnTo>
                    <a:pt x="196" y="36"/>
                  </a:lnTo>
                  <a:lnTo>
                    <a:pt x="172" y="46"/>
                  </a:lnTo>
                  <a:lnTo>
                    <a:pt x="152" y="62"/>
                  </a:lnTo>
                  <a:lnTo>
                    <a:pt x="136" y="84"/>
                  </a:lnTo>
                  <a:lnTo>
                    <a:pt x="125" y="106"/>
                  </a:lnTo>
                  <a:lnTo>
                    <a:pt x="120" y="133"/>
                  </a:lnTo>
                  <a:lnTo>
                    <a:pt x="123" y="160"/>
                  </a:lnTo>
                  <a:lnTo>
                    <a:pt x="131" y="184"/>
                  </a:lnTo>
                  <a:lnTo>
                    <a:pt x="144" y="204"/>
                  </a:lnTo>
                  <a:lnTo>
                    <a:pt x="161" y="221"/>
                  </a:lnTo>
                  <a:lnTo>
                    <a:pt x="183" y="234"/>
                  </a:lnTo>
                  <a:lnTo>
                    <a:pt x="205" y="242"/>
                  </a:lnTo>
                  <a:lnTo>
                    <a:pt x="232" y="245"/>
                  </a:lnTo>
                  <a:lnTo>
                    <a:pt x="259" y="240"/>
                  </a:lnTo>
                  <a:lnTo>
                    <a:pt x="283" y="229"/>
                  </a:lnTo>
                  <a:lnTo>
                    <a:pt x="303" y="213"/>
                  </a:lnTo>
                  <a:lnTo>
                    <a:pt x="319" y="193"/>
                  </a:lnTo>
                  <a:lnTo>
                    <a:pt x="329" y="169"/>
                  </a:lnTo>
                  <a:lnTo>
                    <a:pt x="333" y="144"/>
                  </a:lnTo>
                  <a:lnTo>
                    <a:pt x="332" y="117"/>
                  </a:lnTo>
                  <a:lnTo>
                    <a:pt x="324" y="93"/>
                  </a:lnTo>
                  <a:lnTo>
                    <a:pt x="311" y="72"/>
                  </a:lnTo>
                  <a:lnTo>
                    <a:pt x="293" y="54"/>
                  </a:lnTo>
                  <a:lnTo>
                    <a:pt x="272" y="41"/>
                  </a:lnTo>
                  <a:lnTo>
                    <a:pt x="248" y="33"/>
                  </a:lnTo>
                  <a:lnTo>
                    <a:pt x="223" y="32"/>
                  </a:lnTo>
                  <a:close/>
                  <a:moveTo>
                    <a:pt x="223" y="0"/>
                  </a:moveTo>
                  <a:lnTo>
                    <a:pt x="255" y="2"/>
                  </a:lnTo>
                  <a:lnTo>
                    <a:pt x="285" y="13"/>
                  </a:lnTo>
                  <a:lnTo>
                    <a:pt x="312" y="29"/>
                  </a:lnTo>
                  <a:lnTo>
                    <a:pt x="333" y="50"/>
                  </a:lnTo>
                  <a:lnTo>
                    <a:pt x="351" y="76"/>
                  </a:lnTo>
                  <a:lnTo>
                    <a:pt x="361" y="106"/>
                  </a:lnTo>
                  <a:lnTo>
                    <a:pt x="365" y="138"/>
                  </a:lnTo>
                  <a:lnTo>
                    <a:pt x="363" y="168"/>
                  </a:lnTo>
                  <a:lnTo>
                    <a:pt x="353" y="194"/>
                  </a:lnTo>
                  <a:lnTo>
                    <a:pt x="340" y="218"/>
                  </a:lnTo>
                  <a:lnTo>
                    <a:pt x="321" y="240"/>
                  </a:lnTo>
                  <a:lnTo>
                    <a:pt x="299" y="257"/>
                  </a:lnTo>
                  <a:lnTo>
                    <a:pt x="336" y="273"/>
                  </a:lnTo>
                  <a:lnTo>
                    <a:pt x="371" y="296"/>
                  </a:lnTo>
                  <a:lnTo>
                    <a:pt x="400" y="322"/>
                  </a:lnTo>
                  <a:lnTo>
                    <a:pt x="424" y="356"/>
                  </a:lnTo>
                  <a:lnTo>
                    <a:pt x="441" y="392"/>
                  </a:lnTo>
                  <a:lnTo>
                    <a:pt x="453" y="432"/>
                  </a:lnTo>
                  <a:lnTo>
                    <a:pt x="457" y="474"/>
                  </a:lnTo>
                  <a:lnTo>
                    <a:pt x="456" y="480"/>
                  </a:lnTo>
                  <a:lnTo>
                    <a:pt x="453" y="484"/>
                  </a:lnTo>
                  <a:lnTo>
                    <a:pt x="451" y="488"/>
                  </a:lnTo>
                  <a:lnTo>
                    <a:pt x="447" y="489"/>
                  </a:lnTo>
                  <a:lnTo>
                    <a:pt x="441" y="490"/>
                  </a:lnTo>
                  <a:lnTo>
                    <a:pt x="436" y="489"/>
                  </a:lnTo>
                  <a:lnTo>
                    <a:pt x="432" y="488"/>
                  </a:lnTo>
                  <a:lnTo>
                    <a:pt x="428" y="484"/>
                  </a:lnTo>
                  <a:lnTo>
                    <a:pt x="425" y="480"/>
                  </a:lnTo>
                  <a:lnTo>
                    <a:pt x="425" y="474"/>
                  </a:lnTo>
                  <a:lnTo>
                    <a:pt x="421" y="434"/>
                  </a:lnTo>
                  <a:lnTo>
                    <a:pt x="409" y="398"/>
                  </a:lnTo>
                  <a:lnTo>
                    <a:pt x="392" y="365"/>
                  </a:lnTo>
                  <a:lnTo>
                    <a:pt x="368" y="336"/>
                  </a:lnTo>
                  <a:lnTo>
                    <a:pt x="339" y="312"/>
                  </a:lnTo>
                  <a:lnTo>
                    <a:pt x="305" y="293"/>
                  </a:lnTo>
                  <a:lnTo>
                    <a:pt x="268" y="281"/>
                  </a:lnTo>
                  <a:lnTo>
                    <a:pt x="228" y="277"/>
                  </a:lnTo>
                  <a:lnTo>
                    <a:pt x="189" y="281"/>
                  </a:lnTo>
                  <a:lnTo>
                    <a:pt x="152" y="293"/>
                  </a:lnTo>
                  <a:lnTo>
                    <a:pt x="119" y="312"/>
                  </a:lnTo>
                  <a:lnTo>
                    <a:pt x="89" y="336"/>
                  </a:lnTo>
                  <a:lnTo>
                    <a:pt x="65" y="365"/>
                  </a:lnTo>
                  <a:lnTo>
                    <a:pt x="47" y="398"/>
                  </a:lnTo>
                  <a:lnTo>
                    <a:pt x="36" y="434"/>
                  </a:lnTo>
                  <a:lnTo>
                    <a:pt x="32" y="474"/>
                  </a:lnTo>
                  <a:lnTo>
                    <a:pt x="31" y="480"/>
                  </a:lnTo>
                  <a:lnTo>
                    <a:pt x="28" y="484"/>
                  </a:lnTo>
                  <a:lnTo>
                    <a:pt x="25" y="488"/>
                  </a:lnTo>
                  <a:lnTo>
                    <a:pt x="21" y="489"/>
                  </a:lnTo>
                  <a:lnTo>
                    <a:pt x="16" y="490"/>
                  </a:lnTo>
                  <a:lnTo>
                    <a:pt x="11" y="489"/>
                  </a:lnTo>
                  <a:lnTo>
                    <a:pt x="7" y="488"/>
                  </a:lnTo>
                  <a:lnTo>
                    <a:pt x="3" y="484"/>
                  </a:lnTo>
                  <a:lnTo>
                    <a:pt x="1" y="480"/>
                  </a:lnTo>
                  <a:lnTo>
                    <a:pt x="0" y="474"/>
                  </a:lnTo>
                  <a:lnTo>
                    <a:pt x="4" y="432"/>
                  </a:lnTo>
                  <a:lnTo>
                    <a:pt x="15" y="392"/>
                  </a:lnTo>
                  <a:lnTo>
                    <a:pt x="33" y="356"/>
                  </a:lnTo>
                  <a:lnTo>
                    <a:pt x="56" y="324"/>
                  </a:lnTo>
                  <a:lnTo>
                    <a:pt x="85" y="296"/>
                  </a:lnTo>
                  <a:lnTo>
                    <a:pt x="119" y="273"/>
                  </a:lnTo>
                  <a:lnTo>
                    <a:pt x="156" y="257"/>
                  </a:lnTo>
                  <a:lnTo>
                    <a:pt x="132" y="240"/>
                  </a:lnTo>
                  <a:lnTo>
                    <a:pt x="113" y="217"/>
                  </a:lnTo>
                  <a:lnTo>
                    <a:pt x="99" y="190"/>
                  </a:lnTo>
                  <a:lnTo>
                    <a:pt x="91" y="161"/>
                  </a:lnTo>
                  <a:lnTo>
                    <a:pt x="89" y="130"/>
                  </a:lnTo>
                  <a:lnTo>
                    <a:pt x="93" y="101"/>
                  </a:lnTo>
                  <a:lnTo>
                    <a:pt x="105" y="74"/>
                  </a:lnTo>
                  <a:lnTo>
                    <a:pt x="120" y="50"/>
                  </a:lnTo>
                  <a:lnTo>
                    <a:pt x="141" y="30"/>
                  </a:lnTo>
                  <a:lnTo>
                    <a:pt x="165" y="14"/>
                  </a:lnTo>
                  <a:lnTo>
                    <a:pt x="192" y="4"/>
                  </a:lnTo>
                  <a:lnTo>
                    <a:pt x="223" y="0"/>
                  </a:lnTo>
                  <a:close/>
                </a:path>
              </a:pathLst>
            </a:custGeom>
            <a:grpFill/>
            <a:ln w="0">
              <a:noFill/>
              <a:prstDash val="solid"/>
              <a:round/>
              <a:headEnd/>
              <a:tailEnd/>
            </a:ln>
          </p:spPr>
          <p:txBody>
            <a:bodyPr vert="horz" wrap="square" lIns="89642" tIns="44821" rIns="89642" bIns="44821"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20" name="Freeform 62"/>
            <p:cNvSpPr>
              <a:spLocks/>
            </p:cNvSpPr>
            <p:nvPr/>
          </p:nvSpPr>
          <p:spPr bwMode="auto">
            <a:xfrm>
              <a:off x="6586538" y="1573213"/>
              <a:ext cx="254000" cy="493713"/>
            </a:xfrm>
            <a:custGeom>
              <a:avLst/>
              <a:gdLst>
                <a:gd name="T0" fmla="*/ 146 w 160"/>
                <a:gd name="T1" fmla="*/ 0 h 311"/>
                <a:gd name="T2" fmla="*/ 152 w 160"/>
                <a:gd name="T3" fmla="*/ 3 h 311"/>
                <a:gd name="T4" fmla="*/ 158 w 160"/>
                <a:gd name="T5" fmla="*/ 8 h 311"/>
                <a:gd name="T6" fmla="*/ 160 w 160"/>
                <a:gd name="T7" fmla="*/ 16 h 311"/>
                <a:gd name="T8" fmla="*/ 156 w 160"/>
                <a:gd name="T9" fmla="*/ 24 h 311"/>
                <a:gd name="T10" fmla="*/ 150 w 160"/>
                <a:gd name="T11" fmla="*/ 29 h 311"/>
                <a:gd name="T12" fmla="*/ 143 w 160"/>
                <a:gd name="T13" fmla="*/ 31 h 311"/>
                <a:gd name="T14" fmla="*/ 143 w 160"/>
                <a:gd name="T15" fmla="*/ 31 h 311"/>
                <a:gd name="T16" fmla="*/ 108 w 160"/>
                <a:gd name="T17" fmla="*/ 43 h 311"/>
                <a:gd name="T18" fmla="*/ 88 w 160"/>
                <a:gd name="T19" fmla="*/ 72 h 311"/>
                <a:gd name="T20" fmla="*/ 88 w 160"/>
                <a:gd name="T21" fmla="*/ 108 h 311"/>
                <a:gd name="T22" fmla="*/ 107 w 160"/>
                <a:gd name="T23" fmla="*/ 137 h 311"/>
                <a:gd name="T24" fmla="*/ 140 w 160"/>
                <a:gd name="T25" fmla="*/ 151 h 311"/>
                <a:gd name="T26" fmla="*/ 150 w 160"/>
                <a:gd name="T27" fmla="*/ 155 h 311"/>
                <a:gd name="T28" fmla="*/ 154 w 160"/>
                <a:gd name="T29" fmla="*/ 161 h 311"/>
                <a:gd name="T30" fmla="*/ 154 w 160"/>
                <a:gd name="T31" fmla="*/ 169 h 311"/>
                <a:gd name="T32" fmla="*/ 150 w 160"/>
                <a:gd name="T33" fmla="*/ 177 h 311"/>
                <a:gd name="T34" fmla="*/ 144 w 160"/>
                <a:gd name="T35" fmla="*/ 180 h 311"/>
                <a:gd name="T36" fmla="*/ 139 w 160"/>
                <a:gd name="T37" fmla="*/ 181 h 311"/>
                <a:gd name="T38" fmla="*/ 84 w 160"/>
                <a:gd name="T39" fmla="*/ 199 h 311"/>
                <a:gd name="T40" fmla="*/ 46 w 160"/>
                <a:gd name="T41" fmla="*/ 240 h 311"/>
                <a:gd name="T42" fmla="*/ 31 w 160"/>
                <a:gd name="T43" fmla="*/ 296 h 311"/>
                <a:gd name="T44" fmla="*/ 27 w 160"/>
                <a:gd name="T45" fmla="*/ 305 h 311"/>
                <a:gd name="T46" fmla="*/ 20 w 160"/>
                <a:gd name="T47" fmla="*/ 311 h 311"/>
                <a:gd name="T48" fmla="*/ 11 w 160"/>
                <a:gd name="T49" fmla="*/ 311 h 311"/>
                <a:gd name="T50" fmla="*/ 3 w 160"/>
                <a:gd name="T51" fmla="*/ 305 h 311"/>
                <a:gd name="T52" fmla="*/ 0 w 160"/>
                <a:gd name="T53" fmla="*/ 296 h 311"/>
                <a:gd name="T54" fmla="*/ 11 w 160"/>
                <a:gd name="T55" fmla="*/ 241 h 311"/>
                <a:gd name="T56" fmla="*/ 42 w 160"/>
                <a:gd name="T57" fmla="*/ 196 h 311"/>
                <a:gd name="T58" fmla="*/ 87 w 160"/>
                <a:gd name="T59" fmla="*/ 164 h 311"/>
                <a:gd name="T60" fmla="*/ 87 w 160"/>
                <a:gd name="T61" fmla="*/ 159 h 311"/>
                <a:gd name="T62" fmla="*/ 63 w 160"/>
                <a:gd name="T63" fmla="*/ 128 h 311"/>
                <a:gd name="T64" fmla="*/ 55 w 160"/>
                <a:gd name="T65" fmla="*/ 91 h 311"/>
                <a:gd name="T66" fmla="*/ 67 w 160"/>
                <a:gd name="T67" fmla="*/ 45 h 311"/>
                <a:gd name="T68" fmla="*/ 99 w 160"/>
                <a:gd name="T69" fmla="*/ 13 h 311"/>
                <a:gd name="T70" fmla="*/ 144 w 160"/>
                <a:gd name="T71" fmla="*/ 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0" h="311">
                  <a:moveTo>
                    <a:pt x="144" y="0"/>
                  </a:moveTo>
                  <a:lnTo>
                    <a:pt x="146" y="0"/>
                  </a:lnTo>
                  <a:lnTo>
                    <a:pt x="148" y="1"/>
                  </a:lnTo>
                  <a:lnTo>
                    <a:pt x="152" y="3"/>
                  </a:lnTo>
                  <a:lnTo>
                    <a:pt x="155" y="4"/>
                  </a:lnTo>
                  <a:lnTo>
                    <a:pt x="158" y="8"/>
                  </a:lnTo>
                  <a:lnTo>
                    <a:pt x="159" y="11"/>
                  </a:lnTo>
                  <a:lnTo>
                    <a:pt x="160" y="16"/>
                  </a:lnTo>
                  <a:lnTo>
                    <a:pt x="159" y="20"/>
                  </a:lnTo>
                  <a:lnTo>
                    <a:pt x="156" y="24"/>
                  </a:lnTo>
                  <a:lnTo>
                    <a:pt x="154" y="28"/>
                  </a:lnTo>
                  <a:lnTo>
                    <a:pt x="150" y="29"/>
                  </a:lnTo>
                  <a:lnTo>
                    <a:pt x="144" y="31"/>
                  </a:lnTo>
                  <a:lnTo>
                    <a:pt x="143" y="31"/>
                  </a:lnTo>
                  <a:lnTo>
                    <a:pt x="143" y="31"/>
                  </a:lnTo>
                  <a:lnTo>
                    <a:pt x="143" y="31"/>
                  </a:lnTo>
                  <a:lnTo>
                    <a:pt x="124" y="33"/>
                  </a:lnTo>
                  <a:lnTo>
                    <a:pt x="108" y="43"/>
                  </a:lnTo>
                  <a:lnTo>
                    <a:pt x="96" y="56"/>
                  </a:lnTo>
                  <a:lnTo>
                    <a:pt x="88" y="72"/>
                  </a:lnTo>
                  <a:lnTo>
                    <a:pt x="84" y="91"/>
                  </a:lnTo>
                  <a:lnTo>
                    <a:pt x="88" y="108"/>
                  </a:lnTo>
                  <a:lnTo>
                    <a:pt x="95" y="124"/>
                  </a:lnTo>
                  <a:lnTo>
                    <a:pt x="107" y="137"/>
                  </a:lnTo>
                  <a:lnTo>
                    <a:pt x="123" y="147"/>
                  </a:lnTo>
                  <a:lnTo>
                    <a:pt x="140" y="151"/>
                  </a:lnTo>
                  <a:lnTo>
                    <a:pt x="146" y="152"/>
                  </a:lnTo>
                  <a:lnTo>
                    <a:pt x="150" y="155"/>
                  </a:lnTo>
                  <a:lnTo>
                    <a:pt x="152" y="157"/>
                  </a:lnTo>
                  <a:lnTo>
                    <a:pt x="154" y="161"/>
                  </a:lnTo>
                  <a:lnTo>
                    <a:pt x="155" y="165"/>
                  </a:lnTo>
                  <a:lnTo>
                    <a:pt x="154" y="169"/>
                  </a:lnTo>
                  <a:lnTo>
                    <a:pt x="152" y="173"/>
                  </a:lnTo>
                  <a:lnTo>
                    <a:pt x="150" y="177"/>
                  </a:lnTo>
                  <a:lnTo>
                    <a:pt x="147" y="179"/>
                  </a:lnTo>
                  <a:lnTo>
                    <a:pt x="144" y="180"/>
                  </a:lnTo>
                  <a:lnTo>
                    <a:pt x="142" y="181"/>
                  </a:lnTo>
                  <a:lnTo>
                    <a:pt x="139" y="181"/>
                  </a:lnTo>
                  <a:lnTo>
                    <a:pt x="110" y="187"/>
                  </a:lnTo>
                  <a:lnTo>
                    <a:pt x="84" y="199"/>
                  </a:lnTo>
                  <a:lnTo>
                    <a:pt x="62" y="217"/>
                  </a:lnTo>
                  <a:lnTo>
                    <a:pt x="46" y="240"/>
                  </a:lnTo>
                  <a:lnTo>
                    <a:pt x="34" y="267"/>
                  </a:lnTo>
                  <a:lnTo>
                    <a:pt x="31" y="296"/>
                  </a:lnTo>
                  <a:lnTo>
                    <a:pt x="30" y="301"/>
                  </a:lnTo>
                  <a:lnTo>
                    <a:pt x="27" y="305"/>
                  </a:lnTo>
                  <a:lnTo>
                    <a:pt x="24" y="308"/>
                  </a:lnTo>
                  <a:lnTo>
                    <a:pt x="20" y="311"/>
                  </a:lnTo>
                  <a:lnTo>
                    <a:pt x="15" y="311"/>
                  </a:lnTo>
                  <a:lnTo>
                    <a:pt x="11" y="311"/>
                  </a:lnTo>
                  <a:lnTo>
                    <a:pt x="7" y="308"/>
                  </a:lnTo>
                  <a:lnTo>
                    <a:pt x="3" y="305"/>
                  </a:lnTo>
                  <a:lnTo>
                    <a:pt x="2" y="301"/>
                  </a:lnTo>
                  <a:lnTo>
                    <a:pt x="0" y="296"/>
                  </a:lnTo>
                  <a:lnTo>
                    <a:pt x="3" y="268"/>
                  </a:lnTo>
                  <a:lnTo>
                    <a:pt x="11" y="241"/>
                  </a:lnTo>
                  <a:lnTo>
                    <a:pt x="24" y="217"/>
                  </a:lnTo>
                  <a:lnTo>
                    <a:pt x="42" y="196"/>
                  </a:lnTo>
                  <a:lnTo>
                    <a:pt x="62" y="177"/>
                  </a:lnTo>
                  <a:lnTo>
                    <a:pt x="87" y="164"/>
                  </a:lnTo>
                  <a:lnTo>
                    <a:pt x="91" y="161"/>
                  </a:lnTo>
                  <a:lnTo>
                    <a:pt x="87" y="159"/>
                  </a:lnTo>
                  <a:lnTo>
                    <a:pt x="74" y="145"/>
                  </a:lnTo>
                  <a:lnTo>
                    <a:pt x="63" y="128"/>
                  </a:lnTo>
                  <a:lnTo>
                    <a:pt x="58" y="109"/>
                  </a:lnTo>
                  <a:lnTo>
                    <a:pt x="55" y="91"/>
                  </a:lnTo>
                  <a:lnTo>
                    <a:pt x="58" y="67"/>
                  </a:lnTo>
                  <a:lnTo>
                    <a:pt x="67" y="45"/>
                  </a:lnTo>
                  <a:lnTo>
                    <a:pt x="82" y="27"/>
                  </a:lnTo>
                  <a:lnTo>
                    <a:pt x="99" y="13"/>
                  </a:lnTo>
                  <a:lnTo>
                    <a:pt x="120" y="4"/>
                  </a:lnTo>
                  <a:lnTo>
                    <a:pt x="144" y="0"/>
                  </a:lnTo>
                  <a:lnTo>
                    <a:pt x="144" y="0"/>
                  </a:lnTo>
                  <a:close/>
                </a:path>
              </a:pathLst>
            </a:custGeom>
            <a:grpFill/>
            <a:ln w="0">
              <a:noFill/>
              <a:prstDash val="solid"/>
              <a:round/>
              <a:headEnd/>
              <a:tailEnd/>
            </a:ln>
          </p:spPr>
          <p:txBody>
            <a:bodyPr vert="horz" wrap="square" lIns="89642" tIns="44821" rIns="89642" bIns="44821" numCol="1" anchor="t" anchorCtr="0" compatLnSpc="1">
              <a:prstTxWarp prst="textNoShape">
                <a:avLst/>
              </a:prstTxWarp>
            </a:bodyPr>
            <a:lstStyle/>
            <a:p>
              <a:pPr marL="0" marR="0" lvl="0" indent="0" defTabSz="914224"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grpSp>
      <p:pic>
        <p:nvPicPr>
          <p:cNvPr id="23" name="Picture 22"/>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0" y="6066007"/>
            <a:ext cx="2072987" cy="928519"/>
          </a:xfrm>
          <a:prstGeom prst="rect">
            <a:avLst/>
          </a:prstGeom>
        </p:spPr>
      </p:pic>
    </p:spTree>
    <p:extLst>
      <p:ext uri="{BB962C8B-B14F-4D97-AF65-F5344CB8AC3E}">
        <p14:creationId xmlns:p14="http://schemas.microsoft.com/office/powerpoint/2010/main" val="3551549494"/>
      </p:ext>
    </p:extLst>
  </p:cSld>
  <p:clrMap bg1="lt1" tx1="dk1" bg2="lt2" tx2="dk2" accent1="accent1" accent2="accent2" accent3="accent3" accent4="accent4" accent5="accent5" accent6="accent6" hlink="hlink" folHlink="folHlink"/>
  <p:sldLayoutIdLst>
    <p:sldLayoutId id="2147484524" r:id="rId1"/>
    <p:sldLayoutId id="2147484525" r:id="rId2"/>
    <p:sldLayoutId id="2147484526" r:id="rId3"/>
    <p:sldLayoutId id="2147484527" r:id="rId4"/>
    <p:sldLayoutId id="2147484528" r:id="rId5"/>
    <p:sldLayoutId id="2147484529" r:id="rId6"/>
    <p:sldLayoutId id="2147484530" r:id="rId7"/>
    <p:sldLayoutId id="2147484531" r:id="rId8"/>
    <p:sldLayoutId id="2147484532" r:id="rId9"/>
    <p:sldLayoutId id="2147484533" r:id="rId10"/>
  </p:sldLayoutIdLst>
  <p:hf hdr="0" dt="0"/>
  <p:txStyles>
    <p:titleStyle>
      <a:lvl1pPr algn="l" defTabSz="932597" rtl="0" eaLnBrk="1" latinLnBrk="0" hangingPunct="1">
        <a:lnSpc>
          <a:spcPct val="90000"/>
        </a:lnSpc>
        <a:spcBef>
          <a:spcPct val="0"/>
        </a:spcBef>
        <a:buNone/>
        <a:defRPr kumimoji="0" lang="en-US" sz="5507" b="0" i="0" u="none" strike="noStrike" kern="1200" cap="all" spc="-204" normalizeH="0" baseline="0" dirty="0">
          <a:ln>
            <a:noFill/>
          </a:ln>
          <a:solidFill>
            <a:schemeClr val="tx1"/>
          </a:solidFill>
          <a:effectLst/>
          <a:uLnTx/>
          <a:uFillTx/>
          <a:latin typeface="Segoe UI Semibold" panose="020B0702040204020203" pitchFamily="34" charset="0"/>
          <a:ea typeface="+mj-ea"/>
          <a:cs typeface="Segoe UI Semibold" panose="020B0702040204020203" pitchFamily="34" charset="0"/>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kumimoji="0" lang="en-US" sz="2856" b="0" i="0" u="none" strike="noStrike" kern="1200" cap="none" spc="-102" normalizeH="0" baseline="0" dirty="0" smtClean="0">
          <a:ln>
            <a:noFill/>
          </a:ln>
          <a:solidFill>
            <a:schemeClr val="tx1"/>
          </a:solidFill>
          <a:effectLst/>
          <a:uLnTx/>
          <a:uFillTx/>
          <a:latin typeface="Segoe UI Semibold" panose="020B0702040204020203" pitchFamily="34" charset="0"/>
          <a:ea typeface="+mj-ea"/>
          <a:cs typeface="Segoe UI Semibold" panose="020B0702040204020203" pitchFamily="34" charset="0"/>
        </a:defRPr>
      </a:lvl1pPr>
      <a:lvl2pPr marL="699447" indent="-233149" algn="l" defTabSz="932597" rtl="0" eaLnBrk="1" latinLnBrk="0" hangingPunct="1">
        <a:lnSpc>
          <a:spcPct val="90000"/>
        </a:lnSpc>
        <a:spcBef>
          <a:spcPts val="510"/>
        </a:spcBef>
        <a:buFont typeface="Arial" panose="020B0604020202020204" pitchFamily="34" charset="0"/>
        <a:buChar char="•"/>
        <a:defRPr lang="en-US" sz="2448" kern="1200" dirty="0" smtClean="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lang="en-US" sz="2040" kern="1200" dirty="0" smtClean="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lang="en-US" sz="1836" kern="1200" dirty="0" smtClean="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lang="en-US" sz="1836" kern="1200" dirty="0" smtClean="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hyperlink" Target="https://github.com/Azure/Microsoft-TDSP/blob/master/Docs/media/overview/tdsp-dir-structure.png" TargetMode="External"/><Relationship Id="rId7"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23.png"/><Relationship Id="rId5" Type="http://schemas.openxmlformats.org/officeDocument/2006/relationships/image" Target="../media/image19.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18.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jpg"/></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33.png"/><Relationship Id="rId4" Type="http://schemas.openxmlformats.org/officeDocument/2006/relationships/image" Target="../media/image32.png"/></Relationships>
</file>

<file path=ppt/slides/_rels/slide1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39.png"/><Relationship Id="rId4" Type="http://schemas.openxmlformats.org/officeDocument/2006/relationships/image" Target="../media/image38.jp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8" Type="http://schemas.openxmlformats.org/officeDocument/2006/relationships/image" Target="../media/image45.png"/><Relationship Id="rId13" Type="http://schemas.openxmlformats.org/officeDocument/2006/relationships/image" Target="../media/image50.png"/><Relationship Id="rId3" Type="http://schemas.openxmlformats.org/officeDocument/2006/relationships/image" Target="../media/image40.png"/><Relationship Id="rId7" Type="http://schemas.openxmlformats.org/officeDocument/2006/relationships/image" Target="../media/image44.jpeg"/><Relationship Id="rId12" Type="http://schemas.openxmlformats.org/officeDocument/2006/relationships/image" Target="../media/image49.emf"/><Relationship Id="rId2" Type="http://schemas.openxmlformats.org/officeDocument/2006/relationships/notesSlide" Target="../notesSlides/notesSlide26.xml"/><Relationship Id="rId1" Type="http://schemas.openxmlformats.org/officeDocument/2006/relationships/slideLayout" Target="../slideLayouts/slideLayout21.xml"/><Relationship Id="rId6" Type="http://schemas.openxmlformats.org/officeDocument/2006/relationships/image" Target="../media/image43.png"/><Relationship Id="rId11" Type="http://schemas.openxmlformats.org/officeDocument/2006/relationships/image" Target="../media/image48.png"/><Relationship Id="rId5" Type="http://schemas.openxmlformats.org/officeDocument/2006/relationships/image" Target="../media/image42.jpeg"/><Relationship Id="rId10" Type="http://schemas.openxmlformats.org/officeDocument/2006/relationships/image" Target="../media/image47.png"/><Relationship Id="rId4" Type="http://schemas.openxmlformats.org/officeDocument/2006/relationships/image" Target="../media/image41.png"/><Relationship Id="rId9" Type="http://schemas.openxmlformats.org/officeDocument/2006/relationships/image" Target="../media/image46.gif"/><Relationship Id="rId14" Type="http://schemas.openxmlformats.org/officeDocument/2006/relationships/image" Target="../media/image51.png"/></Relationships>
</file>

<file path=ppt/slides/_rels/slide2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7.xml"/><Relationship Id="rId1" Type="http://schemas.openxmlformats.org/officeDocument/2006/relationships/slideLayout" Target="../slideLayouts/slideLayout3.xml"/><Relationship Id="rId5" Type="http://schemas.openxmlformats.org/officeDocument/2006/relationships/image" Target="../media/image54.png"/><Relationship Id="rId4" Type="http://schemas.openxmlformats.org/officeDocument/2006/relationships/image" Target="../media/image53.png"/></Relationships>
</file>

<file path=ppt/slides/_rels/slide2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image" Target="../media/image10.png"/><Relationship Id="rId7" Type="http://schemas.openxmlformats.org/officeDocument/2006/relationships/diagramData" Target="../diagrams/data2.xml"/><Relationship Id="rId2" Type="http://schemas.openxmlformats.org/officeDocument/2006/relationships/notesSlide" Target="../notesSlides/notesSlide3.xml"/><Relationship Id="rId1" Type="http://schemas.openxmlformats.org/officeDocument/2006/relationships/slideLayout" Target="../slideLayouts/slideLayout32.xml"/><Relationship Id="rId6" Type="http://schemas.openxmlformats.org/officeDocument/2006/relationships/image" Target="../media/image13.png"/><Relationship Id="rId11" Type="http://schemas.microsoft.com/office/2007/relationships/diagramDrawing" Target="../diagrams/drawing2.xml"/><Relationship Id="rId5" Type="http://schemas.openxmlformats.org/officeDocument/2006/relationships/image" Target="../media/image12.png"/><Relationship Id="rId10" Type="http://schemas.openxmlformats.org/officeDocument/2006/relationships/diagramColors" Target="../diagrams/colors2.xml"/><Relationship Id="rId4" Type="http://schemas.openxmlformats.org/officeDocument/2006/relationships/image" Target="../media/image11.png"/><Relationship Id="rId9" Type="http://schemas.openxmlformats.org/officeDocument/2006/relationships/diagramQuickStyle" Target="../diagrams/quickStyle2.xml"/></Relationships>
</file>

<file path=ppt/slides/_rels/slide3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55637" y="1363662"/>
            <a:ext cx="9677400" cy="2133600"/>
          </a:xfrm>
        </p:spPr>
        <p:txBody>
          <a:bodyPr/>
          <a:lstStyle/>
          <a:p>
            <a:r>
              <a:rPr lang="en-US" sz="4000" dirty="0">
                <a:solidFill>
                  <a:schemeClr val="tx1">
                    <a:lumMod val="95000"/>
                  </a:schemeClr>
                </a:solidFill>
                <a:latin typeface="Segoe UI Semilight" panose="020B0402040204020203" pitchFamily="34" charset="0"/>
                <a:ea typeface="Segoe UI Emoji" panose="020B0502040204020203" pitchFamily="34" charset="0"/>
                <a:cs typeface="Segoe UI Semilight" panose="020B0402040204020203" pitchFamily="34" charset="0"/>
              </a:rPr>
              <a:t>Developing and deploying AI solutions on the cloud using Team Data Science Process (TDSP) and Azure Machine Learning (AML) </a:t>
            </a:r>
            <a:endParaRPr lang="en-US" sz="4000" dirty="0">
              <a:solidFill>
                <a:schemeClr val="tx1">
                  <a:lumMod val="95000"/>
                </a:schemeClr>
              </a:solidFill>
            </a:endParaRPr>
          </a:p>
        </p:txBody>
      </p:sp>
      <p:sp>
        <p:nvSpPr>
          <p:cNvPr id="12" name="Text Placeholder 11">
            <a:extLst>
              <a:ext uri="{FF2B5EF4-FFF2-40B4-BE49-F238E27FC236}">
                <a16:creationId xmlns:a16="http://schemas.microsoft.com/office/drawing/2014/main" id="{AFBD2DA1-E30E-4279-BD61-83D404094589}"/>
              </a:ext>
            </a:extLst>
          </p:cNvPr>
          <p:cNvSpPr>
            <a:spLocks noGrp="1"/>
          </p:cNvSpPr>
          <p:nvPr>
            <p:ph type="body" sz="quarter" idx="12"/>
          </p:nvPr>
        </p:nvSpPr>
        <p:spPr>
          <a:xfrm>
            <a:off x="588146" y="4183062"/>
            <a:ext cx="5638800" cy="1371600"/>
          </a:xfrm>
        </p:spPr>
        <p:txBody>
          <a:bodyPr/>
          <a:lstStyle/>
          <a:p>
            <a:r>
              <a:rPr lang="en-US" sz="2800" dirty="0"/>
              <a:t>Debraj GuhaThakurta</a:t>
            </a:r>
          </a:p>
          <a:p>
            <a:r>
              <a:rPr lang="en-US" sz="1600" dirty="0"/>
              <a:t>Microsoft, AI &amp; Research</a:t>
            </a:r>
          </a:p>
          <a:p>
            <a:r>
              <a:rPr lang="en-US" sz="1600" dirty="0"/>
              <a:t>Cloud AI Platform</a:t>
            </a:r>
          </a:p>
          <a:p>
            <a:r>
              <a:rPr lang="en-US" sz="1600" dirty="0"/>
              <a:t>Algorithms and Data Science Group</a:t>
            </a:r>
          </a:p>
        </p:txBody>
      </p:sp>
      <p:sp>
        <p:nvSpPr>
          <p:cNvPr id="6" name="TextBox 5">
            <a:extLst>
              <a:ext uri="{FF2B5EF4-FFF2-40B4-BE49-F238E27FC236}">
                <a16:creationId xmlns:a16="http://schemas.microsoft.com/office/drawing/2014/main" id="{BC25FE75-7C44-43C5-89BA-D30D1D4ACDBA}"/>
              </a:ext>
            </a:extLst>
          </p:cNvPr>
          <p:cNvSpPr txBox="1"/>
          <p:nvPr/>
        </p:nvSpPr>
        <p:spPr>
          <a:xfrm>
            <a:off x="12009437" y="-51721"/>
            <a:ext cx="491160" cy="544765"/>
          </a:xfrm>
          <a:prstGeom prst="rect">
            <a:avLst/>
          </a:prstGeom>
          <a:noFill/>
        </p:spPr>
        <p:txBody>
          <a:bodyPr wrap="non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fld id="{221EA3FC-6ECF-4BC1-A31B-DE2BAFB4B974}" type="slidenum">
              <a:rPr kumimoji="0" lang="en-US" sz="1800" b="0" i="0" u="none" strike="noStrike" kern="1200" cap="none" spc="0" normalizeH="0" baseline="0" noProof="0" smtClean="0">
                <a:ln>
                  <a:noFill/>
                </a:ln>
                <a:gradFill>
                  <a:gsLst>
                    <a:gs pos="2917">
                      <a:srgbClr val="FFFFFF"/>
                    </a:gs>
                    <a:gs pos="30000">
                      <a:srgbClr val="FFFFFF"/>
                    </a:gs>
                  </a:gsLst>
                  <a:lin ang="5400000" scaled="0"/>
                </a:gradFill>
                <a:effectLst/>
                <a:uLnTx/>
                <a:uFillTx/>
                <a:latin typeface="Segoe UI Semilight"/>
                <a:ea typeface="+mn-ea"/>
                <a:cs typeface="+mn-cs"/>
              </a:rPr>
              <a:pPr marL="0" marR="0" lvl="0" indent="0" algn="l" defTabSz="932742" rtl="0" eaLnBrk="1" fontAlgn="auto" latinLnBrk="0" hangingPunct="1">
                <a:lnSpc>
                  <a:spcPct val="90000"/>
                </a:lnSpc>
                <a:spcBef>
                  <a:spcPts val="0"/>
                </a:spcBef>
                <a:spcAft>
                  <a:spcPts val="600"/>
                </a:spcAft>
                <a:buClrTx/>
                <a:buSzTx/>
                <a:buFontTx/>
                <a:buNone/>
                <a:tabLst/>
                <a:defRPr/>
              </a:pPr>
              <a:t>1</a:t>
            </a:fld>
            <a:endParaRPr kumimoji="0" lang="en-US" sz="18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Semilight"/>
              <a:ea typeface="+mn-ea"/>
              <a:cs typeface="+mn-cs"/>
            </a:endParaRPr>
          </a:p>
        </p:txBody>
      </p:sp>
      <p:sp>
        <p:nvSpPr>
          <p:cNvPr id="13" name="Rectangle 12">
            <a:extLst>
              <a:ext uri="{FF2B5EF4-FFF2-40B4-BE49-F238E27FC236}">
                <a16:creationId xmlns:a16="http://schemas.microsoft.com/office/drawing/2014/main" id="{FC8C3D8A-D143-41B1-9850-B3A330525C93}"/>
              </a:ext>
            </a:extLst>
          </p:cNvPr>
          <p:cNvSpPr/>
          <p:nvPr/>
        </p:nvSpPr>
        <p:spPr>
          <a:xfrm>
            <a:off x="7818437" y="4183062"/>
            <a:ext cx="4038600" cy="1200329"/>
          </a:xfrm>
          <a:prstGeom prst="rect">
            <a:avLst/>
          </a:prstGeom>
        </p:spPr>
        <p:txBody>
          <a:bodyPr wrap="square">
            <a:spAutoFit/>
          </a:bodyPr>
          <a:lstStyle/>
          <a:p>
            <a:pPr algn="r"/>
            <a:r>
              <a:rPr lang="en-US" sz="2800" dirty="0"/>
              <a:t>Global Artificial Intelligence Conference</a:t>
            </a:r>
            <a:br>
              <a:rPr lang="en-US" sz="2800" dirty="0"/>
            </a:br>
            <a:r>
              <a:rPr lang="en-US" sz="1600" dirty="0"/>
              <a:t>January 18, 2018, Santa Clara, CA</a:t>
            </a:r>
          </a:p>
        </p:txBody>
      </p:sp>
      <p:cxnSp>
        <p:nvCxnSpPr>
          <p:cNvPr id="15" name="Straight Connector 14">
            <a:extLst>
              <a:ext uri="{FF2B5EF4-FFF2-40B4-BE49-F238E27FC236}">
                <a16:creationId xmlns:a16="http://schemas.microsoft.com/office/drawing/2014/main" id="{87112082-5A6B-4761-ACC9-2030B7439884}"/>
              </a:ext>
            </a:extLst>
          </p:cNvPr>
          <p:cNvCxnSpPr/>
          <p:nvPr/>
        </p:nvCxnSpPr>
        <p:spPr>
          <a:xfrm>
            <a:off x="794614" y="4160441"/>
            <a:ext cx="1089660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1E02C8F4-2D4D-4DBB-B426-633A6B0AA170}"/>
              </a:ext>
            </a:extLst>
          </p:cNvPr>
          <p:cNvSpPr txBox="1"/>
          <p:nvPr/>
        </p:nvSpPr>
        <p:spPr>
          <a:xfrm>
            <a:off x="3181016" y="6088062"/>
            <a:ext cx="6091860"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bg1">
                    <a:lumMod val="75000"/>
                  </a:schemeClr>
                </a:solidFill>
              </a:rPr>
              <a:t>Deck available @: https://aka.ms/tdsp-presentations</a:t>
            </a:r>
          </a:p>
        </p:txBody>
      </p:sp>
    </p:spTree>
    <p:extLst>
      <p:ext uri="{BB962C8B-B14F-4D97-AF65-F5344CB8AC3E}">
        <p14:creationId xmlns:p14="http://schemas.microsoft.com/office/powerpoint/2010/main" val="275232039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628FF-7C66-4D6A-91F8-D27577165031}"/>
              </a:ext>
            </a:extLst>
          </p:cNvPr>
          <p:cNvSpPr>
            <a:spLocks noGrp="1"/>
          </p:cNvSpPr>
          <p:nvPr>
            <p:ph type="title"/>
          </p:nvPr>
        </p:nvSpPr>
        <p:spPr>
          <a:xfrm>
            <a:off x="433293" y="361140"/>
            <a:ext cx="11889564" cy="917575"/>
          </a:xfrm>
        </p:spPr>
        <p:txBody>
          <a:bodyPr/>
          <a:lstStyle/>
          <a:p>
            <a:r>
              <a:rPr lang="en-US" sz="4000" dirty="0">
                <a:solidFill>
                  <a:schemeClr val="accent4">
                    <a:lumMod val="75000"/>
                  </a:schemeClr>
                </a:solidFill>
              </a:rPr>
              <a:t>Data Science lifecycle</a:t>
            </a:r>
          </a:p>
        </p:txBody>
      </p:sp>
      <p:sp>
        <p:nvSpPr>
          <p:cNvPr id="3" name="Text Placeholder 2">
            <a:extLst>
              <a:ext uri="{FF2B5EF4-FFF2-40B4-BE49-F238E27FC236}">
                <a16:creationId xmlns:a16="http://schemas.microsoft.com/office/drawing/2014/main" id="{A60DFBB7-9A31-46DD-8E4D-A670647F27F8}"/>
              </a:ext>
            </a:extLst>
          </p:cNvPr>
          <p:cNvSpPr>
            <a:spLocks noGrp="1"/>
          </p:cNvSpPr>
          <p:nvPr>
            <p:ph type="body" sz="quarter" idx="10"/>
          </p:nvPr>
        </p:nvSpPr>
        <p:spPr>
          <a:xfrm>
            <a:off x="8580437" y="2627573"/>
            <a:ext cx="4116452" cy="2566857"/>
          </a:xfrm>
        </p:spPr>
        <p:txBody>
          <a:bodyPr/>
          <a:lstStyle/>
          <a:p>
            <a:pPr marL="173038" indent="-173038">
              <a:spcAft>
                <a:spcPts val="600"/>
              </a:spcAft>
            </a:pPr>
            <a:r>
              <a:rPr lang="en-US" sz="3200" dirty="0">
                <a:solidFill>
                  <a:schemeClr val="accent6">
                    <a:lumMod val="10000"/>
                  </a:schemeClr>
                </a:solidFill>
              </a:rPr>
              <a:t>Primary stages:</a:t>
            </a:r>
          </a:p>
          <a:p>
            <a:pPr marL="512762" lvl="1" indent="-285750">
              <a:spcAft>
                <a:spcPts val="600"/>
              </a:spcAft>
              <a:buFont typeface="Courier New" panose="02070309020205020404" pitchFamily="49" charset="0"/>
              <a:buChar char="o"/>
            </a:pPr>
            <a:r>
              <a:rPr lang="en-US" sz="2000" dirty="0">
                <a:gradFill>
                  <a:gsLst>
                    <a:gs pos="2917">
                      <a:schemeClr val="tx1"/>
                    </a:gs>
                    <a:gs pos="30000">
                      <a:schemeClr val="tx1"/>
                    </a:gs>
                  </a:gsLst>
                  <a:lin ang="5400000" scaled="0"/>
                </a:gradFill>
              </a:rPr>
              <a:t>Business Understanding</a:t>
            </a:r>
          </a:p>
          <a:p>
            <a:pPr marL="512762" lvl="1" indent="-285750">
              <a:spcAft>
                <a:spcPts val="600"/>
              </a:spcAft>
              <a:buFont typeface="Courier New" panose="02070309020205020404" pitchFamily="49" charset="0"/>
              <a:buChar char="o"/>
            </a:pPr>
            <a:r>
              <a:rPr lang="en-US" sz="2000" dirty="0">
                <a:gradFill>
                  <a:gsLst>
                    <a:gs pos="2917">
                      <a:schemeClr val="tx1"/>
                    </a:gs>
                    <a:gs pos="30000">
                      <a:schemeClr val="tx1"/>
                    </a:gs>
                  </a:gsLst>
                  <a:lin ang="5400000" scaled="0"/>
                </a:gradFill>
              </a:rPr>
              <a:t>Data Acquisition and Understanding</a:t>
            </a:r>
          </a:p>
          <a:p>
            <a:pPr marL="512762" lvl="1" indent="-285750">
              <a:spcAft>
                <a:spcPts val="600"/>
              </a:spcAft>
              <a:buFont typeface="Courier New" panose="02070309020205020404" pitchFamily="49" charset="0"/>
              <a:buChar char="o"/>
            </a:pPr>
            <a:r>
              <a:rPr lang="en-US" sz="2000" dirty="0">
                <a:gradFill>
                  <a:gsLst>
                    <a:gs pos="2917">
                      <a:schemeClr val="tx1"/>
                    </a:gs>
                    <a:gs pos="30000">
                      <a:schemeClr val="tx1"/>
                    </a:gs>
                  </a:gsLst>
                  <a:lin ang="5400000" scaled="0"/>
                </a:gradFill>
              </a:rPr>
              <a:t>Modeling</a:t>
            </a:r>
          </a:p>
          <a:p>
            <a:pPr marL="512762" lvl="1" indent="-285750">
              <a:spcAft>
                <a:spcPts val="600"/>
              </a:spcAft>
              <a:buFont typeface="Courier New" panose="02070309020205020404" pitchFamily="49" charset="0"/>
              <a:buChar char="o"/>
            </a:pPr>
            <a:r>
              <a:rPr lang="en-US" sz="2000" dirty="0">
                <a:gradFill>
                  <a:gsLst>
                    <a:gs pos="2917">
                      <a:schemeClr val="tx1"/>
                    </a:gs>
                    <a:gs pos="30000">
                      <a:schemeClr val="tx1"/>
                    </a:gs>
                  </a:gsLst>
                  <a:lin ang="5400000" scaled="0"/>
                </a:gradFill>
              </a:rPr>
              <a:t>Deployment</a:t>
            </a:r>
          </a:p>
        </p:txBody>
      </p:sp>
      <p:pic>
        <p:nvPicPr>
          <p:cNvPr id="5" name="Picture 4">
            <a:extLst>
              <a:ext uri="{FF2B5EF4-FFF2-40B4-BE49-F238E27FC236}">
                <a16:creationId xmlns:a16="http://schemas.microsoft.com/office/drawing/2014/main" id="{206DF0C7-503A-4E2E-8FEA-EED0F1E86E9C}"/>
              </a:ext>
            </a:extLst>
          </p:cNvPr>
          <p:cNvPicPr>
            <a:picLocks noChangeAspect="1"/>
          </p:cNvPicPr>
          <p:nvPr/>
        </p:nvPicPr>
        <p:blipFill rotWithShape="1">
          <a:blip r:embed="rId3"/>
          <a:srcRect t="7443"/>
          <a:stretch/>
        </p:blipFill>
        <p:spPr>
          <a:xfrm>
            <a:off x="740189" y="1363662"/>
            <a:ext cx="7611648" cy="5257800"/>
          </a:xfrm>
          <a:prstGeom prst="rect">
            <a:avLst/>
          </a:prstGeom>
          <a:effectLst>
            <a:glow rad="63500">
              <a:schemeClr val="accent5">
                <a:satMod val="175000"/>
                <a:alpha val="40000"/>
              </a:schemeClr>
            </a:glow>
          </a:effectLst>
        </p:spPr>
      </p:pic>
      <p:sp>
        <p:nvSpPr>
          <p:cNvPr id="6" name="TextBox 5">
            <a:extLst>
              <a:ext uri="{FF2B5EF4-FFF2-40B4-BE49-F238E27FC236}">
                <a16:creationId xmlns:a16="http://schemas.microsoft.com/office/drawing/2014/main" id="{0EBDF69F-5C7B-4AD4-9C2E-96BD71DE2129}"/>
              </a:ext>
            </a:extLst>
          </p:cNvPr>
          <p:cNvSpPr txBox="1"/>
          <p:nvPr/>
        </p:nvSpPr>
        <p:spPr>
          <a:xfrm>
            <a:off x="12009437" y="-51721"/>
            <a:ext cx="491160" cy="544765"/>
          </a:xfrm>
          <a:prstGeom prst="rect">
            <a:avLst/>
          </a:prstGeom>
          <a:noFill/>
        </p:spPr>
        <p:txBody>
          <a:bodyPr wrap="none" lIns="182880" tIns="146304" rIns="182880" bIns="146304" rtlCol="0">
            <a:spAutoFit/>
          </a:bodyPr>
          <a:lstStyle/>
          <a:p>
            <a:pPr>
              <a:lnSpc>
                <a:spcPct val="90000"/>
              </a:lnSpc>
              <a:spcAft>
                <a:spcPts val="600"/>
              </a:spcAft>
            </a:pPr>
            <a:fld id="{221EA3FC-6ECF-4BC1-A31B-DE2BAFB4B974}" type="slidenum">
              <a:rPr lang="en-US" smtClean="0">
                <a:gradFill>
                  <a:gsLst>
                    <a:gs pos="2917">
                      <a:schemeClr val="tx1"/>
                    </a:gs>
                    <a:gs pos="30000">
                      <a:schemeClr val="tx1"/>
                    </a:gs>
                  </a:gsLst>
                  <a:lin ang="5400000" scaled="0"/>
                </a:gradFill>
              </a:rPr>
              <a:t>10</a:t>
            </a:fld>
            <a:endParaRPr lang="en-US" dirty="0">
              <a:gradFill>
                <a:gsLst>
                  <a:gs pos="2917">
                    <a:schemeClr val="tx1"/>
                  </a:gs>
                  <a:gs pos="30000">
                    <a:schemeClr val="tx1"/>
                  </a:gs>
                </a:gsLst>
                <a:lin ang="5400000" scaled="0"/>
              </a:gradFill>
            </a:endParaRPr>
          </a:p>
        </p:txBody>
      </p:sp>
      <p:sp>
        <p:nvSpPr>
          <p:cNvPr id="7" name="TextBox 6">
            <a:extLst>
              <a:ext uri="{FF2B5EF4-FFF2-40B4-BE49-F238E27FC236}">
                <a16:creationId xmlns:a16="http://schemas.microsoft.com/office/drawing/2014/main" id="{5CA1761D-B1D2-4BB9-B370-27521977504C}"/>
              </a:ext>
            </a:extLst>
          </p:cNvPr>
          <p:cNvSpPr txBox="1"/>
          <p:nvPr/>
        </p:nvSpPr>
        <p:spPr>
          <a:xfrm rot="5400000">
            <a:off x="11691001" y="547546"/>
            <a:ext cx="1198533" cy="544765"/>
          </a:xfrm>
          <a:prstGeom prst="rect">
            <a:avLst/>
          </a:prstGeom>
          <a:noFill/>
        </p:spPr>
        <p:txBody>
          <a:bodyPr wrap="none" lIns="182880" tIns="146304" rIns="182880" bIns="146304" rtlCol="0">
            <a:spAutoFit/>
          </a:bodyPr>
          <a:lstStyle/>
          <a:p>
            <a:pPr>
              <a:lnSpc>
                <a:spcPct val="90000"/>
              </a:lnSpc>
              <a:spcAft>
                <a:spcPts val="600"/>
              </a:spcAft>
            </a:pPr>
            <a:r>
              <a:rPr lang="en-US" dirty="0">
                <a:solidFill>
                  <a:srgbClr val="339966"/>
                </a:solidFill>
              </a:rPr>
              <a:t>Lifecycle</a:t>
            </a:r>
          </a:p>
        </p:txBody>
      </p:sp>
    </p:spTree>
    <p:extLst>
      <p:ext uri="{BB962C8B-B14F-4D97-AF65-F5344CB8AC3E}">
        <p14:creationId xmlns:p14="http://schemas.microsoft.com/office/powerpoint/2010/main" val="3401706264"/>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ECF3C-706D-4061-A9B2-7DEA3F3746F6}"/>
              </a:ext>
            </a:extLst>
          </p:cNvPr>
          <p:cNvSpPr>
            <a:spLocks noGrp="1"/>
          </p:cNvSpPr>
          <p:nvPr>
            <p:ph type="title"/>
          </p:nvPr>
        </p:nvSpPr>
        <p:spPr>
          <a:xfrm>
            <a:off x="394636" y="351230"/>
            <a:ext cx="11889564" cy="1123921"/>
          </a:xfrm>
        </p:spPr>
        <p:txBody>
          <a:bodyPr/>
          <a:lstStyle/>
          <a:p>
            <a:r>
              <a:rPr lang="en-US" sz="4000" dirty="0">
                <a:solidFill>
                  <a:schemeClr val="accent4">
                    <a:lumMod val="75000"/>
                  </a:schemeClr>
                </a:solidFill>
              </a:rPr>
              <a:t>TDSP lifecycle stages can be integrated with specific deliverables &amp; checkpoints</a:t>
            </a:r>
          </a:p>
        </p:txBody>
      </p:sp>
      <p:grpSp>
        <p:nvGrpSpPr>
          <p:cNvPr id="9" name="Group 8">
            <a:extLst>
              <a:ext uri="{FF2B5EF4-FFF2-40B4-BE49-F238E27FC236}">
                <a16:creationId xmlns:a16="http://schemas.microsoft.com/office/drawing/2014/main" id="{BF08DBB5-A52E-4F20-A8B2-F818E49C5FB3}"/>
              </a:ext>
            </a:extLst>
          </p:cNvPr>
          <p:cNvGrpSpPr/>
          <p:nvPr/>
        </p:nvGrpSpPr>
        <p:grpSpPr>
          <a:xfrm>
            <a:off x="274637" y="2259487"/>
            <a:ext cx="11887200" cy="3503758"/>
            <a:chOff x="122237" y="2259487"/>
            <a:chExt cx="11887200" cy="3503758"/>
          </a:xfrm>
        </p:grpSpPr>
        <p:graphicFrame>
          <p:nvGraphicFramePr>
            <p:cNvPr id="4" name="Content Placeholder 5">
              <a:extLst>
                <a:ext uri="{FF2B5EF4-FFF2-40B4-BE49-F238E27FC236}">
                  <a16:creationId xmlns:a16="http://schemas.microsoft.com/office/drawing/2014/main" id="{7C6D8C41-24B3-48E6-9B11-511A736711F4}"/>
                </a:ext>
              </a:extLst>
            </p:cNvPr>
            <p:cNvGraphicFramePr>
              <a:graphicFrameLocks/>
            </p:cNvGraphicFramePr>
            <p:nvPr>
              <p:extLst>
                <p:ext uri="{D42A27DB-BD31-4B8C-83A1-F6EECF244321}">
                  <p14:modId xmlns:p14="http://schemas.microsoft.com/office/powerpoint/2010/main" val="704238322"/>
                </p:ext>
              </p:extLst>
            </p:nvPr>
          </p:nvGraphicFramePr>
          <p:xfrm>
            <a:off x="122237" y="2259487"/>
            <a:ext cx="11887200" cy="304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5" name="Group 4">
              <a:extLst>
                <a:ext uri="{FF2B5EF4-FFF2-40B4-BE49-F238E27FC236}">
                  <a16:creationId xmlns:a16="http://schemas.microsoft.com/office/drawing/2014/main" id="{0FA0942F-C77F-40BF-A74A-0EA496C07C09}"/>
                </a:ext>
              </a:extLst>
            </p:cNvPr>
            <p:cNvGrpSpPr/>
            <p:nvPr/>
          </p:nvGrpSpPr>
          <p:grpSpPr>
            <a:xfrm>
              <a:off x="1508191" y="5307489"/>
              <a:ext cx="5853129" cy="455756"/>
              <a:chOff x="980741" y="3924776"/>
              <a:chExt cx="4880369" cy="457199"/>
            </a:xfrm>
          </p:grpSpPr>
          <p:sp>
            <p:nvSpPr>
              <p:cNvPr id="6" name="Arrow: Curved Left 5">
                <a:extLst>
                  <a:ext uri="{FF2B5EF4-FFF2-40B4-BE49-F238E27FC236}">
                    <a16:creationId xmlns:a16="http://schemas.microsoft.com/office/drawing/2014/main" id="{E9B84B61-CB7C-400B-8327-8F6C2ACF6FE2}"/>
                  </a:ext>
                </a:extLst>
              </p:cNvPr>
              <p:cNvSpPr/>
              <p:nvPr/>
            </p:nvSpPr>
            <p:spPr bwMode="auto">
              <a:xfrm rot="5400000">
                <a:off x="3191206" y="1714313"/>
                <a:ext cx="457199" cy="4878126"/>
              </a:xfrm>
              <a:prstGeom prst="curvedLeftArrow">
                <a:avLst/>
              </a:prstGeom>
              <a:solidFill>
                <a:schemeClr val="accent6">
                  <a:lumMod val="60000"/>
                  <a:lumOff val="40000"/>
                </a:schemeClr>
              </a:solidFill>
              <a:ln>
                <a:solidFill>
                  <a:schemeClr val="accent6">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7" name="Arrow: Curved Left 6">
                <a:extLst>
                  <a:ext uri="{FF2B5EF4-FFF2-40B4-BE49-F238E27FC236}">
                    <a16:creationId xmlns:a16="http://schemas.microsoft.com/office/drawing/2014/main" id="{B6C555C1-D000-46A5-97FA-E0FC721BF111}"/>
                  </a:ext>
                </a:extLst>
              </p:cNvPr>
              <p:cNvSpPr/>
              <p:nvPr/>
            </p:nvSpPr>
            <p:spPr bwMode="auto">
              <a:xfrm rot="5400000">
                <a:off x="1982359" y="2923158"/>
                <a:ext cx="457198" cy="2460433"/>
              </a:xfrm>
              <a:prstGeom prst="curvedLeftArrow">
                <a:avLst/>
              </a:prstGeom>
              <a:solidFill>
                <a:schemeClr val="bg2">
                  <a:lumMod val="50000"/>
                </a:schemeClr>
              </a:solidFill>
              <a:ln>
                <a:solidFill>
                  <a:schemeClr val="accent6">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8" name="Arrow: Curved Left 7">
                <a:extLst>
                  <a:ext uri="{FF2B5EF4-FFF2-40B4-BE49-F238E27FC236}">
                    <a16:creationId xmlns:a16="http://schemas.microsoft.com/office/drawing/2014/main" id="{4D001D94-D0E4-4D70-9F9A-21587A5DC0BC}"/>
                  </a:ext>
                </a:extLst>
              </p:cNvPr>
              <p:cNvSpPr/>
              <p:nvPr/>
            </p:nvSpPr>
            <p:spPr bwMode="auto">
              <a:xfrm rot="5400000">
                <a:off x="4378355" y="2899221"/>
                <a:ext cx="457199" cy="2508310"/>
              </a:xfrm>
              <a:prstGeom prst="curvedLeftArrow">
                <a:avLst/>
              </a:prstGeom>
              <a:solidFill>
                <a:schemeClr val="accent6">
                  <a:lumMod val="60000"/>
                  <a:lumOff val="40000"/>
                </a:schemeClr>
              </a:solidFill>
              <a:ln>
                <a:solidFill>
                  <a:schemeClr val="accent6">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grpSp>
      <p:sp>
        <p:nvSpPr>
          <p:cNvPr id="10" name="TextBox 9">
            <a:extLst>
              <a:ext uri="{FF2B5EF4-FFF2-40B4-BE49-F238E27FC236}">
                <a16:creationId xmlns:a16="http://schemas.microsoft.com/office/drawing/2014/main" id="{8337D6B3-D1CB-4AFD-A6A8-C6C6DAA28B7A}"/>
              </a:ext>
            </a:extLst>
          </p:cNvPr>
          <p:cNvSpPr txBox="1"/>
          <p:nvPr/>
        </p:nvSpPr>
        <p:spPr>
          <a:xfrm>
            <a:off x="12009437" y="-51721"/>
            <a:ext cx="491160" cy="544765"/>
          </a:xfrm>
          <a:prstGeom prst="rect">
            <a:avLst/>
          </a:prstGeom>
          <a:noFill/>
        </p:spPr>
        <p:txBody>
          <a:bodyPr wrap="none" lIns="182880" tIns="146304" rIns="182880" bIns="146304" rtlCol="0">
            <a:spAutoFit/>
          </a:bodyPr>
          <a:lstStyle/>
          <a:p>
            <a:pPr>
              <a:lnSpc>
                <a:spcPct val="90000"/>
              </a:lnSpc>
              <a:spcAft>
                <a:spcPts val="600"/>
              </a:spcAft>
            </a:pPr>
            <a:fld id="{221EA3FC-6ECF-4BC1-A31B-DE2BAFB4B974}" type="slidenum">
              <a:rPr lang="en-US" smtClean="0">
                <a:gradFill>
                  <a:gsLst>
                    <a:gs pos="2917">
                      <a:schemeClr val="tx1"/>
                    </a:gs>
                    <a:gs pos="30000">
                      <a:schemeClr val="tx1"/>
                    </a:gs>
                  </a:gsLst>
                  <a:lin ang="5400000" scaled="0"/>
                </a:gradFill>
              </a:rPr>
              <a:t>11</a:t>
            </a:fld>
            <a:endParaRPr lang="en-US" dirty="0">
              <a:gradFill>
                <a:gsLst>
                  <a:gs pos="2917">
                    <a:schemeClr val="tx1"/>
                  </a:gs>
                  <a:gs pos="30000">
                    <a:schemeClr val="tx1"/>
                  </a:gs>
                </a:gsLst>
                <a:lin ang="5400000" scaled="0"/>
              </a:gradFill>
            </a:endParaRPr>
          </a:p>
        </p:txBody>
      </p:sp>
      <p:sp>
        <p:nvSpPr>
          <p:cNvPr id="12" name="TextBox 11">
            <a:extLst>
              <a:ext uri="{FF2B5EF4-FFF2-40B4-BE49-F238E27FC236}">
                <a16:creationId xmlns:a16="http://schemas.microsoft.com/office/drawing/2014/main" id="{28670774-5576-4B39-8EA2-4C358D7A5885}"/>
              </a:ext>
            </a:extLst>
          </p:cNvPr>
          <p:cNvSpPr txBox="1"/>
          <p:nvPr/>
        </p:nvSpPr>
        <p:spPr>
          <a:xfrm rot="5400000">
            <a:off x="11679238" y="547546"/>
            <a:ext cx="1198533" cy="544765"/>
          </a:xfrm>
          <a:prstGeom prst="rect">
            <a:avLst/>
          </a:prstGeom>
          <a:noFill/>
        </p:spPr>
        <p:txBody>
          <a:bodyPr wrap="none" lIns="182880" tIns="146304" rIns="182880" bIns="146304" rtlCol="0">
            <a:spAutoFit/>
          </a:bodyPr>
          <a:lstStyle/>
          <a:p>
            <a:pPr>
              <a:lnSpc>
                <a:spcPct val="90000"/>
              </a:lnSpc>
              <a:spcAft>
                <a:spcPts val="600"/>
              </a:spcAft>
            </a:pPr>
            <a:r>
              <a:rPr lang="en-US" dirty="0">
                <a:solidFill>
                  <a:srgbClr val="339966"/>
                </a:solidFill>
              </a:rPr>
              <a:t>Lifecycle</a:t>
            </a:r>
          </a:p>
        </p:txBody>
      </p:sp>
    </p:spTree>
    <p:extLst>
      <p:ext uri="{BB962C8B-B14F-4D97-AF65-F5344CB8AC3E}">
        <p14:creationId xmlns:p14="http://schemas.microsoft.com/office/powerpoint/2010/main" val="1472112529"/>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5136F-B920-48A9-A68D-6222CF96E3B9}"/>
              </a:ext>
            </a:extLst>
          </p:cNvPr>
          <p:cNvSpPr>
            <a:spLocks noGrp="1"/>
          </p:cNvSpPr>
          <p:nvPr>
            <p:ph type="title"/>
          </p:nvPr>
        </p:nvSpPr>
        <p:spPr>
          <a:xfrm>
            <a:off x="428250" y="296862"/>
            <a:ext cx="11220744" cy="1058632"/>
          </a:xfrm>
        </p:spPr>
        <p:txBody>
          <a:bodyPr/>
          <a:lstStyle/>
          <a:p>
            <a:r>
              <a:rPr lang="en-US" sz="4000" dirty="0">
                <a:solidFill>
                  <a:schemeClr val="accent4">
                    <a:lumMod val="75000"/>
                  </a:schemeClr>
                </a:solidFill>
              </a:rPr>
              <a:t>Project roles &amp; tasks</a:t>
            </a:r>
            <a:br>
              <a:rPr lang="en-US" sz="4000" dirty="0">
                <a:solidFill>
                  <a:schemeClr val="accent4">
                    <a:lumMod val="75000"/>
                  </a:schemeClr>
                </a:solidFill>
              </a:rPr>
            </a:br>
            <a:r>
              <a:rPr lang="en-US" sz="2400" b="1" dirty="0">
                <a:solidFill>
                  <a:schemeClr val="accent4">
                    <a:lumMod val="75000"/>
                  </a:schemeClr>
                </a:solidFill>
              </a:rPr>
              <a:t>Personas: </a:t>
            </a:r>
            <a:r>
              <a:rPr lang="en-US" sz="2400" dirty="0">
                <a:solidFill>
                  <a:schemeClr val="accent4">
                    <a:lumMod val="75000"/>
                  </a:schemeClr>
                </a:solidFill>
              </a:rPr>
              <a:t>account managers, PMs, DSs, SWEs, architects</a:t>
            </a:r>
            <a:endParaRPr lang="en-US" sz="4000" dirty="0">
              <a:solidFill>
                <a:schemeClr val="accent4">
                  <a:lumMod val="75000"/>
                </a:schemeClr>
              </a:solidFill>
            </a:endParaRPr>
          </a:p>
        </p:txBody>
      </p:sp>
      <p:sp>
        <p:nvSpPr>
          <p:cNvPr id="3" name="Text Placeholder 2">
            <a:extLst>
              <a:ext uri="{FF2B5EF4-FFF2-40B4-BE49-F238E27FC236}">
                <a16:creationId xmlns:a16="http://schemas.microsoft.com/office/drawing/2014/main" id="{549215CA-AFB4-4CE6-ACD7-A6C3CAA3E745}"/>
              </a:ext>
            </a:extLst>
          </p:cNvPr>
          <p:cNvSpPr>
            <a:spLocks noGrp="1"/>
          </p:cNvSpPr>
          <p:nvPr>
            <p:ph type="body" sz="quarter" idx="10"/>
          </p:nvPr>
        </p:nvSpPr>
        <p:spPr>
          <a:xfrm>
            <a:off x="6969822" y="1668462"/>
            <a:ext cx="5260166" cy="5050613"/>
          </a:xfrm>
        </p:spPr>
        <p:txBody>
          <a:bodyPr/>
          <a:lstStyle/>
          <a:p>
            <a:pPr marL="173038" indent="-173038">
              <a:spcAft>
                <a:spcPts val="600"/>
              </a:spcAft>
            </a:pPr>
            <a:r>
              <a:rPr lang="en-US" sz="2400" dirty="0">
                <a:solidFill>
                  <a:srgbClr val="0070C0"/>
                </a:solidFill>
                <a:latin typeface="+mn-lt"/>
              </a:rPr>
              <a:t>Governance and Project Management</a:t>
            </a:r>
          </a:p>
          <a:p>
            <a:pPr marL="400050" lvl="1" indent="-173038">
              <a:spcAft>
                <a:spcPts val="600"/>
              </a:spcAft>
            </a:pPr>
            <a:r>
              <a:rPr lang="en-US" sz="2000" dirty="0">
                <a:gradFill>
                  <a:gsLst>
                    <a:gs pos="2917">
                      <a:schemeClr val="tx1"/>
                    </a:gs>
                    <a:gs pos="30000">
                      <a:schemeClr val="tx1"/>
                    </a:gs>
                  </a:gsLst>
                  <a:lin ang="5400000" scaled="0"/>
                </a:gradFill>
              </a:rPr>
              <a:t>Team lead</a:t>
            </a:r>
          </a:p>
          <a:p>
            <a:pPr marL="628650" lvl="2" indent="-173038">
              <a:spcAft>
                <a:spcPts val="600"/>
              </a:spcAft>
            </a:pPr>
            <a:r>
              <a:rPr lang="en-US" sz="1600" dirty="0">
                <a:gradFill>
                  <a:gsLst>
                    <a:gs pos="2917">
                      <a:schemeClr val="tx1"/>
                    </a:gs>
                    <a:gs pos="30000">
                      <a:schemeClr val="tx1"/>
                    </a:gs>
                  </a:gsLst>
                  <a:lin ang="5400000" scaled="0"/>
                </a:gradFill>
              </a:rPr>
              <a:t>Git template repo &amp; sever management, access control</a:t>
            </a:r>
          </a:p>
          <a:p>
            <a:pPr marL="400050" lvl="1" indent="-173038">
              <a:spcAft>
                <a:spcPts val="600"/>
              </a:spcAft>
            </a:pPr>
            <a:r>
              <a:rPr lang="en-US" sz="2000" dirty="0">
                <a:gradFill>
                  <a:gsLst>
                    <a:gs pos="2917">
                      <a:schemeClr val="tx1"/>
                    </a:gs>
                    <a:gs pos="30000">
                      <a:schemeClr val="tx1"/>
                    </a:gs>
                  </a:gsLst>
                  <a:lin ang="5400000" scaled="0"/>
                </a:gradFill>
              </a:rPr>
              <a:t>Project lead</a:t>
            </a:r>
          </a:p>
          <a:p>
            <a:pPr marL="628650" lvl="2" indent="-173038">
              <a:spcAft>
                <a:spcPts val="600"/>
              </a:spcAft>
            </a:pPr>
            <a:r>
              <a:rPr lang="en-US" sz="1600" dirty="0">
                <a:gradFill>
                  <a:gsLst>
                    <a:gs pos="2917">
                      <a:schemeClr val="tx1"/>
                    </a:gs>
                    <a:gs pos="30000">
                      <a:schemeClr val="tx1"/>
                    </a:gs>
                  </a:gsLst>
                  <a:lin ang="5400000" scaled="0"/>
                </a:gradFill>
              </a:rPr>
              <a:t>Business understanding, create project, work-items</a:t>
            </a:r>
          </a:p>
          <a:p>
            <a:pPr marL="173038" indent="-173038">
              <a:spcAft>
                <a:spcPts val="600"/>
              </a:spcAft>
            </a:pPr>
            <a:r>
              <a:rPr lang="en-US" sz="2400" dirty="0">
                <a:solidFill>
                  <a:srgbClr val="0070C0"/>
                </a:solidFill>
                <a:latin typeface="+mn-lt"/>
              </a:rPr>
              <a:t>AI Developers</a:t>
            </a:r>
          </a:p>
          <a:p>
            <a:pPr marL="400050" lvl="1" indent="-173038">
              <a:spcAft>
                <a:spcPts val="600"/>
              </a:spcAft>
            </a:pPr>
            <a:r>
              <a:rPr lang="en-US" sz="2000" dirty="0">
                <a:gradFill>
                  <a:gsLst>
                    <a:gs pos="2917">
                      <a:schemeClr val="tx1"/>
                    </a:gs>
                    <a:gs pos="30000">
                      <a:schemeClr val="tx1"/>
                    </a:gs>
                  </a:gsLst>
                  <a:lin ang="5400000" scaled="0"/>
                </a:gradFill>
              </a:rPr>
              <a:t>Data scientist</a:t>
            </a:r>
          </a:p>
          <a:p>
            <a:pPr marL="628650" lvl="2" indent="-173038">
              <a:spcAft>
                <a:spcPts val="600"/>
              </a:spcAft>
            </a:pPr>
            <a:r>
              <a:rPr lang="en-US" sz="1600" dirty="0">
                <a:gradFill>
                  <a:gsLst>
                    <a:gs pos="2917">
                      <a:schemeClr val="tx1"/>
                    </a:gs>
                    <a:gs pos="30000">
                      <a:schemeClr val="tx1"/>
                    </a:gs>
                  </a:gsLst>
                  <a:lin ang="5400000" scaled="0"/>
                </a:gradFill>
              </a:rPr>
              <a:t>Modeling, exploratory analysis</a:t>
            </a:r>
          </a:p>
          <a:p>
            <a:pPr marL="400050" lvl="1" indent="-173038">
              <a:spcAft>
                <a:spcPts val="600"/>
              </a:spcAft>
            </a:pPr>
            <a:r>
              <a:rPr lang="en-US" sz="2000" dirty="0">
                <a:gradFill>
                  <a:gsLst>
                    <a:gs pos="2917">
                      <a:schemeClr val="tx1"/>
                    </a:gs>
                    <a:gs pos="30000">
                      <a:schemeClr val="tx1"/>
                    </a:gs>
                  </a:gsLst>
                  <a:lin ang="5400000" scaled="0"/>
                </a:gradFill>
              </a:rPr>
              <a:t>SWE, data engineers, or architect</a:t>
            </a:r>
          </a:p>
          <a:p>
            <a:pPr marL="628650" lvl="2" indent="-173038">
              <a:spcAft>
                <a:spcPts val="600"/>
              </a:spcAft>
            </a:pPr>
            <a:r>
              <a:rPr lang="en-US" sz="1600" dirty="0">
                <a:gradFill>
                  <a:gsLst>
                    <a:gs pos="2917">
                      <a:schemeClr val="tx1"/>
                    </a:gs>
                    <a:gs pos="30000">
                      <a:schemeClr val="tx1"/>
                    </a:gs>
                  </a:gsLst>
                  <a:lin ang="5400000" scaled="0"/>
                </a:gradFill>
              </a:rPr>
              <a:t>Data ingestion, deployment, solution architecture, integration into business applications</a:t>
            </a:r>
            <a:endParaRPr lang="en-US" dirty="0"/>
          </a:p>
        </p:txBody>
      </p:sp>
      <p:pic>
        <p:nvPicPr>
          <p:cNvPr id="5" name="Picture 4">
            <a:extLst>
              <a:ext uri="{FF2B5EF4-FFF2-40B4-BE49-F238E27FC236}">
                <a16:creationId xmlns:a16="http://schemas.microsoft.com/office/drawing/2014/main" id="{1675D0E4-F48E-4C59-A8A5-ECEB8D07D9E2}"/>
              </a:ext>
            </a:extLst>
          </p:cNvPr>
          <p:cNvPicPr>
            <a:picLocks noChangeAspect="1"/>
          </p:cNvPicPr>
          <p:nvPr/>
        </p:nvPicPr>
        <p:blipFill>
          <a:blip r:embed="rId3"/>
          <a:stretch>
            <a:fillRect/>
          </a:stretch>
        </p:blipFill>
        <p:spPr>
          <a:xfrm>
            <a:off x="427037" y="1516062"/>
            <a:ext cx="6401449" cy="4724400"/>
          </a:xfrm>
          <a:prstGeom prst="rect">
            <a:avLst/>
          </a:prstGeom>
        </p:spPr>
      </p:pic>
      <p:sp>
        <p:nvSpPr>
          <p:cNvPr id="6" name="TextBox 5">
            <a:extLst>
              <a:ext uri="{FF2B5EF4-FFF2-40B4-BE49-F238E27FC236}">
                <a16:creationId xmlns:a16="http://schemas.microsoft.com/office/drawing/2014/main" id="{1797FE22-321A-45B2-B61A-29FAD22ED021}"/>
              </a:ext>
            </a:extLst>
          </p:cNvPr>
          <p:cNvSpPr txBox="1"/>
          <p:nvPr/>
        </p:nvSpPr>
        <p:spPr>
          <a:xfrm>
            <a:off x="11975477" y="-60669"/>
            <a:ext cx="491160" cy="544765"/>
          </a:xfrm>
          <a:prstGeom prst="rect">
            <a:avLst/>
          </a:prstGeom>
          <a:noFill/>
        </p:spPr>
        <p:txBody>
          <a:bodyPr wrap="none" lIns="182880" tIns="146304" rIns="182880" bIns="146304" rtlCol="0">
            <a:spAutoFit/>
          </a:bodyPr>
          <a:lstStyle/>
          <a:p>
            <a:pPr>
              <a:lnSpc>
                <a:spcPct val="90000"/>
              </a:lnSpc>
              <a:spcAft>
                <a:spcPts val="600"/>
              </a:spcAft>
            </a:pPr>
            <a:fld id="{221EA3FC-6ECF-4BC1-A31B-DE2BAFB4B974}" type="slidenum">
              <a:rPr lang="en-US" smtClean="0">
                <a:gradFill>
                  <a:gsLst>
                    <a:gs pos="2917">
                      <a:schemeClr val="tx1"/>
                    </a:gs>
                    <a:gs pos="30000">
                      <a:schemeClr val="tx1"/>
                    </a:gs>
                  </a:gsLst>
                  <a:lin ang="5400000" scaled="0"/>
                </a:gradFill>
              </a:rPr>
              <a:t>12</a:t>
            </a:fld>
            <a:endParaRPr lang="en-US" dirty="0">
              <a:gradFill>
                <a:gsLst>
                  <a:gs pos="2917">
                    <a:schemeClr val="tx1"/>
                  </a:gs>
                  <a:gs pos="30000">
                    <a:schemeClr val="tx1"/>
                  </a:gs>
                </a:gsLst>
                <a:lin ang="5400000" scaled="0"/>
              </a:gradFill>
            </a:endParaRPr>
          </a:p>
        </p:txBody>
      </p:sp>
      <p:sp>
        <p:nvSpPr>
          <p:cNvPr id="7" name="TextBox 6">
            <a:extLst>
              <a:ext uri="{FF2B5EF4-FFF2-40B4-BE49-F238E27FC236}">
                <a16:creationId xmlns:a16="http://schemas.microsoft.com/office/drawing/2014/main" id="{A3765955-76A8-403D-8DBA-DEFE597899AC}"/>
              </a:ext>
            </a:extLst>
          </p:cNvPr>
          <p:cNvSpPr txBox="1"/>
          <p:nvPr/>
        </p:nvSpPr>
        <p:spPr>
          <a:xfrm rot="5400000">
            <a:off x="10840849" y="1435700"/>
            <a:ext cx="2928302" cy="544765"/>
          </a:xfrm>
          <a:prstGeom prst="rect">
            <a:avLst/>
          </a:prstGeom>
          <a:noFill/>
        </p:spPr>
        <p:txBody>
          <a:bodyPr wrap="none" lIns="182880" tIns="146304" rIns="182880" bIns="146304" rtlCol="0">
            <a:spAutoFit/>
          </a:bodyPr>
          <a:lstStyle/>
          <a:p>
            <a:pPr>
              <a:lnSpc>
                <a:spcPct val="90000"/>
              </a:lnSpc>
              <a:spcAft>
                <a:spcPts val="600"/>
              </a:spcAft>
            </a:pPr>
            <a:r>
              <a:rPr lang="en-US" dirty="0">
                <a:solidFill>
                  <a:srgbClr val="339966"/>
                </a:solidFill>
              </a:rPr>
              <a:t>Structure, templates, roles</a:t>
            </a:r>
          </a:p>
        </p:txBody>
      </p:sp>
      <p:sp>
        <p:nvSpPr>
          <p:cNvPr id="4" name="TextBox 3">
            <a:extLst>
              <a:ext uri="{FF2B5EF4-FFF2-40B4-BE49-F238E27FC236}">
                <a16:creationId xmlns:a16="http://schemas.microsoft.com/office/drawing/2014/main" id="{87B5CF8F-6869-48B9-B8E4-FB8623B93A22}"/>
              </a:ext>
            </a:extLst>
          </p:cNvPr>
          <p:cNvSpPr txBox="1"/>
          <p:nvPr/>
        </p:nvSpPr>
        <p:spPr>
          <a:xfrm>
            <a:off x="508430" y="6266428"/>
            <a:ext cx="6390724"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tx2">
                    <a:lumMod val="75000"/>
                  </a:schemeClr>
                </a:solidFill>
              </a:rPr>
              <a:t>NOTE: Specific roles depend on organizations</a:t>
            </a:r>
          </a:p>
        </p:txBody>
      </p:sp>
    </p:spTree>
    <p:extLst>
      <p:ext uri="{BB962C8B-B14F-4D97-AF65-F5344CB8AC3E}">
        <p14:creationId xmlns:p14="http://schemas.microsoft.com/office/powerpoint/2010/main" val="2391470003"/>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92248-E442-4C5C-9BBC-88C9F9E4169F}"/>
              </a:ext>
            </a:extLst>
          </p:cNvPr>
          <p:cNvSpPr>
            <a:spLocks noGrp="1"/>
          </p:cNvSpPr>
          <p:nvPr>
            <p:ph type="title"/>
          </p:nvPr>
        </p:nvSpPr>
        <p:spPr>
          <a:xfrm>
            <a:off x="347370" y="407824"/>
            <a:ext cx="11889564" cy="917575"/>
          </a:xfrm>
        </p:spPr>
        <p:txBody>
          <a:bodyPr/>
          <a:lstStyle/>
          <a:p>
            <a:r>
              <a:rPr lang="en-US" sz="4000" dirty="0">
                <a:solidFill>
                  <a:schemeClr val="accent4">
                    <a:lumMod val="75000"/>
                  </a:schemeClr>
                </a:solidFill>
              </a:rPr>
              <a:t>Shared and distributed infrastructure &amp; toolkits</a:t>
            </a:r>
          </a:p>
        </p:txBody>
      </p:sp>
      <p:sp>
        <p:nvSpPr>
          <p:cNvPr id="3" name="Text Placeholder 2">
            <a:extLst>
              <a:ext uri="{FF2B5EF4-FFF2-40B4-BE49-F238E27FC236}">
                <a16:creationId xmlns:a16="http://schemas.microsoft.com/office/drawing/2014/main" id="{554DFA5B-C232-4C34-B6FE-E4E0EA5E3FFF}"/>
              </a:ext>
            </a:extLst>
          </p:cNvPr>
          <p:cNvSpPr>
            <a:spLocks noGrp="1"/>
          </p:cNvSpPr>
          <p:nvPr>
            <p:ph type="body" sz="quarter" idx="10"/>
          </p:nvPr>
        </p:nvSpPr>
        <p:spPr>
          <a:xfrm>
            <a:off x="6833883" y="1288255"/>
            <a:ext cx="4802252" cy="2862322"/>
          </a:xfrm>
        </p:spPr>
        <p:txBody>
          <a:bodyPr/>
          <a:lstStyle/>
          <a:p>
            <a:r>
              <a:rPr lang="en-US" sz="2000" dirty="0"/>
              <a:t>Project artifacts &amp; code stored in central git (version control) repositories.</a:t>
            </a:r>
          </a:p>
          <a:p>
            <a:r>
              <a:rPr lang="en-US" sz="2000" dirty="0"/>
              <a:t>Data typically stored in cloud stores, such as blob or database</a:t>
            </a:r>
          </a:p>
          <a:p>
            <a:r>
              <a:rPr lang="en-US" sz="2000" dirty="0"/>
              <a:t>Virtual machines (VMs), or clusters are disposable compute, added to projects as needed</a:t>
            </a:r>
          </a:p>
          <a:p>
            <a:r>
              <a:rPr lang="en-US" sz="2000" dirty="0"/>
              <a:t>Many-to-many relationship between data scientists, compute and projects</a:t>
            </a:r>
          </a:p>
        </p:txBody>
      </p:sp>
      <p:pic>
        <p:nvPicPr>
          <p:cNvPr id="4" name="Picture 3">
            <a:extLst>
              <a:ext uri="{FF2B5EF4-FFF2-40B4-BE49-F238E27FC236}">
                <a16:creationId xmlns:a16="http://schemas.microsoft.com/office/drawing/2014/main" id="{2DC7E848-2E87-464A-821A-CAEEC57E82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0437" y="1820862"/>
            <a:ext cx="5531689" cy="4343400"/>
          </a:xfrm>
          <a:prstGeom prst="rect">
            <a:avLst/>
          </a:prstGeom>
          <a:ln>
            <a:noFill/>
          </a:ln>
          <a:effectLst>
            <a:outerShdw blurRad="292100" dist="139700" dir="2700000" algn="tl" rotWithShape="0">
              <a:srgbClr val="333333">
                <a:alpha val="65000"/>
              </a:srgbClr>
            </a:outerShdw>
          </a:effectLst>
        </p:spPr>
      </p:pic>
      <p:sp>
        <p:nvSpPr>
          <p:cNvPr id="5" name="TextBox 4">
            <a:extLst>
              <a:ext uri="{FF2B5EF4-FFF2-40B4-BE49-F238E27FC236}">
                <a16:creationId xmlns:a16="http://schemas.microsoft.com/office/drawing/2014/main" id="{65CC54A1-E66C-42E7-A718-EAD6C3218B2C}"/>
              </a:ext>
            </a:extLst>
          </p:cNvPr>
          <p:cNvSpPr txBox="1"/>
          <p:nvPr/>
        </p:nvSpPr>
        <p:spPr>
          <a:xfrm>
            <a:off x="11918623" y="-60669"/>
            <a:ext cx="491160" cy="544765"/>
          </a:xfrm>
          <a:prstGeom prst="rect">
            <a:avLst/>
          </a:prstGeom>
          <a:noFill/>
        </p:spPr>
        <p:txBody>
          <a:bodyPr wrap="none" lIns="182880" tIns="146304" rIns="182880" bIns="146304" rtlCol="0">
            <a:spAutoFit/>
          </a:bodyPr>
          <a:lstStyle/>
          <a:p>
            <a:pPr>
              <a:lnSpc>
                <a:spcPct val="90000"/>
              </a:lnSpc>
              <a:spcAft>
                <a:spcPts val="600"/>
              </a:spcAft>
            </a:pPr>
            <a:fld id="{221EA3FC-6ECF-4BC1-A31B-DE2BAFB4B974}" type="slidenum">
              <a:rPr lang="en-US" smtClean="0">
                <a:gradFill>
                  <a:gsLst>
                    <a:gs pos="2917">
                      <a:schemeClr val="tx1"/>
                    </a:gs>
                    <a:gs pos="30000">
                      <a:schemeClr val="tx1"/>
                    </a:gs>
                  </a:gsLst>
                  <a:lin ang="5400000" scaled="0"/>
                </a:gradFill>
              </a:rPr>
              <a:t>13</a:t>
            </a:fld>
            <a:endParaRPr lang="en-US" dirty="0">
              <a:gradFill>
                <a:gsLst>
                  <a:gs pos="2917">
                    <a:schemeClr val="tx1"/>
                  </a:gs>
                  <a:gs pos="30000">
                    <a:schemeClr val="tx1"/>
                  </a:gs>
                </a:gsLst>
                <a:lin ang="5400000" scaled="0"/>
              </a:gradFill>
            </a:endParaRPr>
          </a:p>
        </p:txBody>
      </p:sp>
      <p:sp>
        <p:nvSpPr>
          <p:cNvPr id="6" name="TextBox 5">
            <a:extLst>
              <a:ext uri="{FF2B5EF4-FFF2-40B4-BE49-F238E27FC236}">
                <a16:creationId xmlns:a16="http://schemas.microsoft.com/office/drawing/2014/main" id="{77151484-4C57-4EF2-9957-513D59EBAD2B}"/>
              </a:ext>
            </a:extLst>
          </p:cNvPr>
          <p:cNvSpPr txBox="1"/>
          <p:nvPr/>
        </p:nvSpPr>
        <p:spPr>
          <a:xfrm rot="5400000">
            <a:off x="10762941" y="1468308"/>
            <a:ext cx="2947987"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rgbClr val="339966"/>
                </a:solidFill>
              </a:rPr>
              <a:t>Infrastructure &amp; toolkits</a:t>
            </a:r>
          </a:p>
        </p:txBody>
      </p:sp>
      <p:pic>
        <p:nvPicPr>
          <p:cNvPr id="8" name="Picture 7">
            <a:extLst>
              <a:ext uri="{FF2B5EF4-FFF2-40B4-BE49-F238E27FC236}">
                <a16:creationId xmlns:a16="http://schemas.microsoft.com/office/drawing/2014/main" id="{C9171D95-C2D9-4EFC-A510-9800435612ED}"/>
              </a:ext>
            </a:extLst>
          </p:cNvPr>
          <p:cNvPicPr>
            <a:picLocks noChangeAspect="1"/>
          </p:cNvPicPr>
          <p:nvPr/>
        </p:nvPicPr>
        <p:blipFill>
          <a:blip r:embed="rId4"/>
          <a:stretch>
            <a:fillRect/>
          </a:stretch>
        </p:blipFill>
        <p:spPr>
          <a:xfrm>
            <a:off x="7437437" y="4225983"/>
            <a:ext cx="3936546" cy="256939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190529010"/>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A8EB8-08FD-4039-9616-292FE8E8C390}"/>
              </a:ext>
            </a:extLst>
          </p:cNvPr>
          <p:cNvSpPr>
            <a:spLocks noGrp="1"/>
          </p:cNvSpPr>
          <p:nvPr>
            <p:ph type="title"/>
          </p:nvPr>
        </p:nvSpPr>
        <p:spPr>
          <a:xfrm>
            <a:off x="448026" y="306639"/>
            <a:ext cx="11889564" cy="917575"/>
          </a:xfrm>
        </p:spPr>
        <p:txBody>
          <a:bodyPr/>
          <a:lstStyle/>
          <a:p>
            <a:r>
              <a:rPr lang="en-US" sz="4000" dirty="0">
                <a:solidFill>
                  <a:schemeClr val="accent4">
                    <a:lumMod val="75000"/>
                  </a:schemeClr>
                </a:solidFill>
              </a:rPr>
              <a:t>Agile work planning and execution template</a:t>
            </a:r>
          </a:p>
        </p:txBody>
      </p:sp>
      <p:sp>
        <p:nvSpPr>
          <p:cNvPr id="4" name="TextBox 3">
            <a:extLst>
              <a:ext uri="{FF2B5EF4-FFF2-40B4-BE49-F238E27FC236}">
                <a16:creationId xmlns:a16="http://schemas.microsoft.com/office/drawing/2014/main" id="{F315842F-0444-436F-9E71-C430DDF801E3}"/>
              </a:ext>
            </a:extLst>
          </p:cNvPr>
          <p:cNvSpPr txBox="1"/>
          <p:nvPr/>
        </p:nvSpPr>
        <p:spPr>
          <a:xfrm>
            <a:off x="111604" y="1190080"/>
            <a:ext cx="6030433" cy="2376035"/>
          </a:xfrm>
          <a:prstGeom prst="rect">
            <a:avLst/>
          </a:prstGeom>
          <a:noFill/>
        </p:spPr>
        <p:txBody>
          <a:bodyPr wrap="square" lIns="182880" tIns="146304" rIns="182880" bIns="146304" rtlCol="0">
            <a:spAutoFit/>
          </a:bodyPr>
          <a:lstStyle/>
          <a:p>
            <a:pPr marL="342900" indent="-342900">
              <a:lnSpc>
                <a:spcPct val="90000"/>
              </a:lnSpc>
              <a:spcAft>
                <a:spcPts val="600"/>
              </a:spcAft>
              <a:buFont typeface="Courier New" panose="02070309020205020404" pitchFamily="49" charset="0"/>
              <a:buChar char="o"/>
            </a:pPr>
            <a:r>
              <a:rPr lang="en-US" sz="2400" b="1" dirty="0">
                <a:solidFill>
                  <a:schemeClr val="accent5">
                    <a:lumMod val="75000"/>
                  </a:schemeClr>
                </a:solidFill>
                <a:latin typeface="Segoe UI Light" panose="020B0502040204020203" pitchFamily="34" charset="0"/>
                <a:cs typeface="Segoe UI Light" panose="020B0502040204020203" pitchFamily="34" charset="0"/>
              </a:rPr>
              <a:t>Use Agile work planning &amp; execution template (data science specific)</a:t>
            </a:r>
          </a:p>
          <a:p>
            <a:pPr marL="457196" lvl="1" indent="-285750">
              <a:lnSpc>
                <a:spcPct val="90000"/>
              </a:lnSpc>
              <a:spcAft>
                <a:spcPts val="600"/>
              </a:spcAft>
              <a:buFont typeface="Courier New" panose="02070309020205020404" pitchFamily="49" charset="0"/>
              <a:buChar char="o"/>
            </a:pPr>
            <a:r>
              <a:rPr lang="en-US" sz="1600" b="1" dirty="0">
                <a:gradFill>
                  <a:gsLst>
                    <a:gs pos="2917">
                      <a:schemeClr val="tx1"/>
                    </a:gs>
                    <a:gs pos="30000">
                      <a:schemeClr val="tx1"/>
                    </a:gs>
                  </a:gsLst>
                  <a:lin ang="5400000" scaled="0"/>
                </a:gradFill>
                <a:latin typeface="Segoe UI Light" panose="020B0502040204020203" pitchFamily="34" charset="0"/>
                <a:cs typeface="Segoe UI Light" panose="020B0502040204020203" pitchFamily="34" charset="0"/>
              </a:rPr>
              <a:t>DS Projects</a:t>
            </a:r>
            <a:r>
              <a:rPr lang="en-US" sz="1400" dirty="0">
                <a:gradFill>
                  <a:gsLst>
                    <a:gs pos="2917">
                      <a:schemeClr val="tx1"/>
                    </a:gs>
                    <a:gs pos="30000">
                      <a:schemeClr val="tx1"/>
                    </a:gs>
                  </a:gsLst>
                  <a:lin ang="5400000" scaled="0"/>
                </a:gradFill>
                <a:latin typeface="Segoe UI Light" panose="020B0502040204020203" pitchFamily="34" charset="0"/>
                <a:cs typeface="Segoe UI Light" panose="020B0502040204020203" pitchFamily="34" charset="0"/>
              </a:rPr>
              <a:t>: e.g. “Fraud Detection for Customer ABC”</a:t>
            </a:r>
          </a:p>
          <a:p>
            <a:pPr marL="457196" lvl="1" indent="-285750">
              <a:lnSpc>
                <a:spcPct val="90000"/>
              </a:lnSpc>
              <a:spcAft>
                <a:spcPts val="600"/>
              </a:spcAft>
              <a:buFont typeface="Courier New" panose="02070309020205020404" pitchFamily="49" charset="0"/>
              <a:buChar char="o"/>
            </a:pPr>
            <a:r>
              <a:rPr lang="en-US" sz="1600" b="1" dirty="0">
                <a:gradFill>
                  <a:gsLst>
                    <a:gs pos="2917">
                      <a:schemeClr val="tx1"/>
                    </a:gs>
                    <a:gs pos="30000">
                      <a:schemeClr val="tx1"/>
                    </a:gs>
                  </a:gsLst>
                  <a:lin ang="5400000" scaled="0"/>
                </a:gradFill>
                <a:latin typeface="Segoe UI Light" panose="020B0502040204020203" pitchFamily="34" charset="0"/>
                <a:cs typeface="Segoe UI Light" panose="020B0502040204020203" pitchFamily="34" charset="0"/>
              </a:rPr>
              <a:t>DS Stages</a:t>
            </a:r>
            <a:r>
              <a:rPr lang="en-US" sz="1400" dirty="0">
                <a:gradFill>
                  <a:gsLst>
                    <a:gs pos="2917">
                      <a:schemeClr val="tx1"/>
                    </a:gs>
                    <a:gs pos="30000">
                      <a:schemeClr val="tx1"/>
                    </a:gs>
                  </a:gsLst>
                  <a:lin ang="5400000" scaled="0"/>
                </a:gradFill>
                <a:latin typeface="Segoe UI Light" panose="020B0502040204020203" pitchFamily="34" charset="0"/>
                <a:cs typeface="Segoe UI Light" panose="020B0502040204020203" pitchFamily="34" charset="0"/>
              </a:rPr>
              <a:t>: correspond to the stages in TDSP lifecycle. </a:t>
            </a:r>
          </a:p>
          <a:p>
            <a:pPr marL="457196" lvl="1" indent="-285750">
              <a:lnSpc>
                <a:spcPct val="90000"/>
              </a:lnSpc>
              <a:spcAft>
                <a:spcPts val="600"/>
              </a:spcAft>
              <a:buFont typeface="Courier New" panose="02070309020205020404" pitchFamily="49" charset="0"/>
              <a:buChar char="o"/>
            </a:pPr>
            <a:r>
              <a:rPr lang="en-US" sz="1600" b="1" dirty="0">
                <a:gradFill>
                  <a:gsLst>
                    <a:gs pos="2917">
                      <a:schemeClr val="tx1"/>
                    </a:gs>
                    <a:gs pos="30000">
                      <a:schemeClr val="tx1"/>
                    </a:gs>
                  </a:gsLst>
                  <a:lin ang="5400000" scaled="0"/>
                </a:gradFill>
                <a:latin typeface="Segoe UI Light" panose="020B0502040204020203" pitchFamily="34" charset="0"/>
                <a:cs typeface="Segoe UI Light" panose="020B0502040204020203" pitchFamily="34" charset="0"/>
              </a:rPr>
              <a:t>DS Stories</a:t>
            </a:r>
            <a:r>
              <a:rPr lang="en-US" sz="1400" dirty="0">
                <a:gradFill>
                  <a:gsLst>
                    <a:gs pos="2917">
                      <a:schemeClr val="tx1"/>
                    </a:gs>
                    <a:gs pos="30000">
                      <a:schemeClr val="tx1"/>
                    </a:gs>
                  </a:gsLst>
                  <a:lin ang="5400000" scaled="0"/>
                </a:gradFill>
                <a:latin typeface="Segoe UI Light" panose="020B0502040204020203" pitchFamily="34" charset="0"/>
                <a:cs typeface="Segoe UI Light" panose="020B0502040204020203" pitchFamily="34" charset="0"/>
              </a:rPr>
              <a:t>: correspond to the life-cycle sub-stages.</a:t>
            </a:r>
          </a:p>
          <a:p>
            <a:pPr marL="457196" lvl="1" indent="-285750">
              <a:lnSpc>
                <a:spcPct val="90000"/>
              </a:lnSpc>
              <a:spcAft>
                <a:spcPts val="600"/>
              </a:spcAft>
              <a:buFont typeface="Courier New" panose="02070309020205020404" pitchFamily="49" charset="0"/>
              <a:buChar char="o"/>
            </a:pPr>
            <a:r>
              <a:rPr lang="en-US" sz="1600" b="1" dirty="0">
                <a:gradFill>
                  <a:gsLst>
                    <a:gs pos="2917">
                      <a:schemeClr val="tx1"/>
                    </a:gs>
                    <a:gs pos="30000">
                      <a:schemeClr val="tx1"/>
                    </a:gs>
                  </a:gsLst>
                  <a:lin ang="5400000" scaled="0"/>
                </a:gradFill>
                <a:latin typeface="Segoe UI Light" panose="020B0502040204020203" pitchFamily="34" charset="0"/>
                <a:cs typeface="Segoe UI Light" panose="020B0502040204020203" pitchFamily="34" charset="0"/>
              </a:rPr>
              <a:t>DS Tasks</a:t>
            </a:r>
            <a:r>
              <a:rPr lang="en-US" sz="1400" dirty="0">
                <a:gradFill>
                  <a:gsLst>
                    <a:gs pos="2917">
                      <a:schemeClr val="tx1"/>
                    </a:gs>
                    <a:gs pos="30000">
                      <a:schemeClr val="tx1"/>
                    </a:gs>
                  </a:gsLst>
                  <a:lin ang="5400000" scaled="0"/>
                </a:gradFill>
                <a:latin typeface="Segoe UI Light" panose="020B0502040204020203" pitchFamily="34" charset="0"/>
                <a:cs typeface="Segoe UI Light" panose="020B0502040204020203" pitchFamily="34" charset="0"/>
              </a:rPr>
              <a:t>: Tasks are assignable code or document work items to complete a specific data science story.</a:t>
            </a:r>
          </a:p>
        </p:txBody>
      </p:sp>
      <p:pic>
        <p:nvPicPr>
          <p:cNvPr id="5" name="Picture 4">
            <a:extLst>
              <a:ext uri="{FF2B5EF4-FFF2-40B4-BE49-F238E27FC236}">
                <a16:creationId xmlns:a16="http://schemas.microsoft.com/office/drawing/2014/main" id="{90732817-0E5E-4EDF-8996-41DE570B1484}"/>
              </a:ext>
            </a:extLst>
          </p:cNvPr>
          <p:cNvPicPr>
            <a:picLocks noChangeAspect="1"/>
          </p:cNvPicPr>
          <p:nvPr/>
        </p:nvPicPr>
        <p:blipFill rotWithShape="1">
          <a:blip r:embed="rId3"/>
          <a:srcRect l="34363" t="38019" r="2685" b="3538"/>
          <a:stretch/>
        </p:blipFill>
        <p:spPr>
          <a:xfrm>
            <a:off x="6155417" y="1212849"/>
            <a:ext cx="5412566" cy="5459482"/>
          </a:xfrm>
          <a:prstGeom prst="rect">
            <a:avLst/>
          </a:prstGeom>
          <a:ln>
            <a:solidFill>
              <a:schemeClr val="tx1">
                <a:lumMod val="20000"/>
                <a:lumOff val="80000"/>
              </a:schemeClr>
            </a:solidFill>
          </a:ln>
          <a:effectLst>
            <a:outerShdw blurRad="50800" dist="38100" dir="5400000" algn="t" rotWithShape="0">
              <a:prstClr val="black">
                <a:alpha val="40000"/>
              </a:prstClr>
            </a:outerShdw>
          </a:effectLst>
        </p:spPr>
      </p:pic>
      <p:pic>
        <p:nvPicPr>
          <p:cNvPr id="6" name="Picture 4" descr="Image result for visual studio logo">
            <a:extLst>
              <a:ext uri="{FF2B5EF4-FFF2-40B4-BE49-F238E27FC236}">
                <a16:creationId xmlns:a16="http://schemas.microsoft.com/office/drawing/2014/main" id="{A10F61D7-46A5-44CB-A461-9436571DA9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704637" y="6268066"/>
            <a:ext cx="580557" cy="60045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grpSp>
        <p:nvGrpSpPr>
          <p:cNvPr id="10" name="Group 9">
            <a:extLst>
              <a:ext uri="{FF2B5EF4-FFF2-40B4-BE49-F238E27FC236}">
                <a16:creationId xmlns:a16="http://schemas.microsoft.com/office/drawing/2014/main" id="{7DE30340-BFC4-41BD-B2E7-7EC615505F9B}"/>
              </a:ext>
            </a:extLst>
          </p:cNvPr>
          <p:cNvGrpSpPr/>
          <p:nvPr/>
        </p:nvGrpSpPr>
        <p:grpSpPr>
          <a:xfrm>
            <a:off x="531174" y="3635378"/>
            <a:ext cx="4781527" cy="3361799"/>
            <a:chOff x="531174" y="3635378"/>
            <a:chExt cx="4781527" cy="3361799"/>
          </a:xfrm>
        </p:grpSpPr>
        <p:pic>
          <p:nvPicPr>
            <p:cNvPr id="7" name="Picture 6">
              <a:extLst>
                <a:ext uri="{FF2B5EF4-FFF2-40B4-BE49-F238E27FC236}">
                  <a16:creationId xmlns:a16="http://schemas.microsoft.com/office/drawing/2014/main" id="{2ACE052B-8D4B-4924-AF93-9F3672851B95}"/>
                </a:ext>
              </a:extLst>
            </p:cNvPr>
            <p:cNvPicPr>
              <a:picLocks noChangeAspect="1"/>
            </p:cNvPicPr>
            <p:nvPr/>
          </p:nvPicPr>
          <p:blipFill>
            <a:blip r:embed="rId5"/>
            <a:stretch>
              <a:fillRect/>
            </a:stretch>
          </p:blipFill>
          <p:spPr>
            <a:xfrm>
              <a:off x="647574" y="3725862"/>
              <a:ext cx="4665127" cy="2857834"/>
            </a:xfrm>
            <a:prstGeom prst="rect">
              <a:avLst/>
            </a:prstGeom>
            <a:effectLst>
              <a:outerShdw blurRad="50800" dist="38100" dir="5400000" algn="t" rotWithShape="0">
                <a:prstClr val="black">
                  <a:alpha val="40000"/>
                </a:prstClr>
              </a:outerShdw>
            </a:effectLst>
          </p:spPr>
        </p:pic>
        <p:sp>
          <p:nvSpPr>
            <p:cNvPr id="8" name="Rectangle 7">
              <a:extLst>
                <a:ext uri="{FF2B5EF4-FFF2-40B4-BE49-F238E27FC236}">
                  <a16:creationId xmlns:a16="http://schemas.microsoft.com/office/drawing/2014/main" id="{A9464B0F-0EDC-44B3-9F8E-EE033EB53518}"/>
                </a:ext>
              </a:extLst>
            </p:cNvPr>
            <p:cNvSpPr/>
            <p:nvPr/>
          </p:nvSpPr>
          <p:spPr>
            <a:xfrm>
              <a:off x="797404" y="6627845"/>
              <a:ext cx="4327524" cy="369332"/>
            </a:xfrm>
            <a:prstGeom prst="rect">
              <a:avLst/>
            </a:prstGeom>
          </p:spPr>
          <p:txBody>
            <a:bodyPr wrap="square">
              <a:spAutoFit/>
            </a:bodyPr>
            <a:lstStyle/>
            <a:p>
              <a:pPr algn="ctr"/>
              <a:r>
                <a:rPr lang="en-US" dirty="0"/>
                <a:t>https://commons.wikimedia.org</a:t>
              </a:r>
            </a:p>
          </p:txBody>
        </p:sp>
        <p:sp>
          <p:nvSpPr>
            <p:cNvPr id="9" name="TextBox 8">
              <a:extLst>
                <a:ext uri="{FF2B5EF4-FFF2-40B4-BE49-F238E27FC236}">
                  <a16:creationId xmlns:a16="http://schemas.microsoft.com/office/drawing/2014/main" id="{433CB54F-7153-4B7B-93AF-9D08C761EF14}"/>
                </a:ext>
              </a:extLst>
            </p:cNvPr>
            <p:cNvSpPr txBox="1"/>
            <p:nvPr/>
          </p:nvSpPr>
          <p:spPr>
            <a:xfrm>
              <a:off x="531174" y="3635378"/>
              <a:ext cx="1425005" cy="871008"/>
            </a:xfrm>
            <a:prstGeom prst="rect">
              <a:avLst/>
            </a:prstGeom>
            <a:noFill/>
          </p:spPr>
          <p:txBody>
            <a:bodyPr wrap="none" lIns="182880" tIns="146304" rIns="182880" bIns="146304" rtlCol="0">
              <a:spAutoFit/>
            </a:bodyPr>
            <a:lstStyle/>
            <a:p>
              <a:pPr>
                <a:lnSpc>
                  <a:spcPct val="90000"/>
                </a:lnSpc>
                <a:spcAft>
                  <a:spcPts val="600"/>
                </a:spcAft>
              </a:pPr>
              <a:r>
                <a:rPr lang="en-US" dirty="0">
                  <a:solidFill>
                    <a:schemeClr val="accent4">
                      <a:lumMod val="75000"/>
                    </a:schemeClr>
                  </a:solidFill>
                </a:rPr>
                <a:t>Scrum </a:t>
              </a:r>
            </a:p>
            <a:p>
              <a:pPr>
                <a:lnSpc>
                  <a:spcPct val="90000"/>
                </a:lnSpc>
                <a:spcAft>
                  <a:spcPts val="600"/>
                </a:spcAft>
              </a:pPr>
              <a:r>
                <a:rPr lang="en-US" dirty="0">
                  <a:solidFill>
                    <a:schemeClr val="accent4">
                      <a:lumMod val="75000"/>
                    </a:schemeClr>
                  </a:solidFill>
                </a:rPr>
                <a:t>framework</a:t>
              </a:r>
            </a:p>
          </p:txBody>
        </p:sp>
      </p:grpSp>
      <p:sp>
        <p:nvSpPr>
          <p:cNvPr id="11" name="TextBox 10">
            <a:extLst>
              <a:ext uri="{FF2B5EF4-FFF2-40B4-BE49-F238E27FC236}">
                <a16:creationId xmlns:a16="http://schemas.microsoft.com/office/drawing/2014/main" id="{F0F44F72-0EF6-4E06-ADF7-AED011B2DB8A}"/>
              </a:ext>
            </a:extLst>
          </p:cNvPr>
          <p:cNvSpPr txBox="1"/>
          <p:nvPr/>
        </p:nvSpPr>
        <p:spPr>
          <a:xfrm>
            <a:off x="11975477" y="-60669"/>
            <a:ext cx="491160" cy="544765"/>
          </a:xfrm>
          <a:prstGeom prst="rect">
            <a:avLst/>
          </a:prstGeom>
          <a:noFill/>
        </p:spPr>
        <p:txBody>
          <a:bodyPr wrap="none" lIns="182880" tIns="146304" rIns="182880" bIns="146304" rtlCol="0">
            <a:spAutoFit/>
          </a:bodyPr>
          <a:lstStyle/>
          <a:p>
            <a:pPr>
              <a:lnSpc>
                <a:spcPct val="90000"/>
              </a:lnSpc>
              <a:spcAft>
                <a:spcPts val="600"/>
              </a:spcAft>
            </a:pPr>
            <a:fld id="{221EA3FC-6ECF-4BC1-A31B-DE2BAFB4B974}" type="slidenum">
              <a:rPr lang="en-US" smtClean="0">
                <a:gradFill>
                  <a:gsLst>
                    <a:gs pos="2917">
                      <a:schemeClr val="tx1"/>
                    </a:gs>
                    <a:gs pos="30000">
                      <a:schemeClr val="tx1"/>
                    </a:gs>
                  </a:gsLst>
                  <a:lin ang="5400000" scaled="0"/>
                </a:gradFill>
              </a:rPr>
              <a:t>14</a:t>
            </a:fld>
            <a:endParaRPr lang="en-US" dirty="0">
              <a:gradFill>
                <a:gsLst>
                  <a:gs pos="2917">
                    <a:schemeClr val="tx1"/>
                  </a:gs>
                  <a:gs pos="30000">
                    <a:schemeClr val="tx1"/>
                  </a:gs>
                </a:gsLst>
                <a:lin ang="5400000" scaled="0"/>
              </a:gradFill>
            </a:endParaRPr>
          </a:p>
        </p:txBody>
      </p:sp>
      <p:sp>
        <p:nvSpPr>
          <p:cNvPr id="13" name="TextBox 12">
            <a:extLst>
              <a:ext uri="{FF2B5EF4-FFF2-40B4-BE49-F238E27FC236}">
                <a16:creationId xmlns:a16="http://schemas.microsoft.com/office/drawing/2014/main" id="{95408F3B-7247-4AA8-9FB8-6D0ADB0EEBF6}"/>
              </a:ext>
            </a:extLst>
          </p:cNvPr>
          <p:cNvSpPr txBox="1"/>
          <p:nvPr/>
        </p:nvSpPr>
        <p:spPr>
          <a:xfrm rot="5400000">
            <a:off x="10703280" y="1550000"/>
            <a:ext cx="3203441" cy="544765"/>
          </a:xfrm>
          <a:prstGeom prst="rect">
            <a:avLst/>
          </a:prstGeom>
          <a:noFill/>
        </p:spPr>
        <p:txBody>
          <a:bodyPr wrap="none" lIns="182880" tIns="146304" rIns="182880" bIns="146304" rtlCol="0">
            <a:spAutoFit/>
          </a:bodyPr>
          <a:lstStyle/>
          <a:p>
            <a:pPr algn="ctr" defTabSz="889000">
              <a:lnSpc>
                <a:spcPct val="90000"/>
              </a:lnSpc>
              <a:spcBef>
                <a:spcPct val="0"/>
              </a:spcBef>
              <a:spcAft>
                <a:spcPct val="35000"/>
              </a:spcAft>
            </a:pPr>
            <a:r>
              <a:rPr lang="en-US" dirty="0">
                <a:solidFill>
                  <a:srgbClr val="107C10"/>
                </a:solidFill>
              </a:rPr>
              <a:t>Project execution guidelines </a:t>
            </a:r>
          </a:p>
        </p:txBody>
      </p:sp>
    </p:spTree>
    <p:extLst>
      <p:ext uri="{BB962C8B-B14F-4D97-AF65-F5344CB8AC3E}">
        <p14:creationId xmlns:p14="http://schemas.microsoft.com/office/powerpoint/2010/main" val="4107406476"/>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0FE51-E6E8-4919-B06D-50102716A2CE}"/>
              </a:ext>
            </a:extLst>
          </p:cNvPr>
          <p:cNvSpPr>
            <a:spLocks noGrp="1"/>
          </p:cNvSpPr>
          <p:nvPr>
            <p:ph type="title"/>
          </p:nvPr>
        </p:nvSpPr>
        <p:spPr>
          <a:xfrm>
            <a:off x="462916" y="413190"/>
            <a:ext cx="11889564" cy="917575"/>
          </a:xfrm>
        </p:spPr>
        <p:txBody>
          <a:bodyPr/>
          <a:lstStyle/>
          <a:p>
            <a:r>
              <a:rPr lang="en-US" sz="4000" dirty="0">
                <a:solidFill>
                  <a:schemeClr val="accent4">
                    <a:lumMod val="75000"/>
                  </a:schemeClr>
                </a:solidFill>
              </a:rPr>
              <a:t>Collaborative development guidelines</a:t>
            </a:r>
          </a:p>
        </p:txBody>
      </p:sp>
      <p:sp>
        <p:nvSpPr>
          <p:cNvPr id="3" name="Text Placeholder 2">
            <a:extLst>
              <a:ext uri="{FF2B5EF4-FFF2-40B4-BE49-F238E27FC236}">
                <a16:creationId xmlns:a16="http://schemas.microsoft.com/office/drawing/2014/main" id="{C621FA1B-FFBA-44A2-9FA5-F647633EE471}"/>
              </a:ext>
            </a:extLst>
          </p:cNvPr>
          <p:cNvSpPr>
            <a:spLocks noGrp="1"/>
          </p:cNvSpPr>
          <p:nvPr>
            <p:ph type="body" sz="quarter" idx="10"/>
          </p:nvPr>
        </p:nvSpPr>
        <p:spPr>
          <a:xfrm>
            <a:off x="586083" y="1482381"/>
            <a:ext cx="5877546" cy="1735860"/>
          </a:xfrm>
        </p:spPr>
        <p:txBody>
          <a:bodyPr/>
          <a:lstStyle/>
          <a:p>
            <a:r>
              <a:rPr lang="en-US" sz="2800" dirty="0"/>
              <a:t>Version control and review</a:t>
            </a:r>
          </a:p>
          <a:p>
            <a:pPr lvl="1">
              <a:buFont typeface="Courier New" panose="02070309020205020404" pitchFamily="49" charset="0"/>
              <a:buChar char="o"/>
            </a:pPr>
            <a:r>
              <a:rPr lang="en-US" sz="1800" dirty="0">
                <a:latin typeface="+mj-lt"/>
              </a:rPr>
              <a:t>Git is a Version Control System</a:t>
            </a:r>
          </a:p>
          <a:p>
            <a:pPr lvl="1">
              <a:buFont typeface="Courier New" panose="02070309020205020404" pitchFamily="49" charset="0"/>
              <a:buChar char="o"/>
            </a:pPr>
            <a:r>
              <a:rPr lang="en-US" sz="1800" dirty="0">
                <a:latin typeface="+mj-lt"/>
              </a:rPr>
              <a:t>Each repo contains the full change history</a:t>
            </a:r>
          </a:p>
          <a:p>
            <a:pPr lvl="1">
              <a:buFont typeface="Courier New" panose="02070309020205020404" pitchFamily="49" charset="0"/>
              <a:buChar char="o"/>
            </a:pPr>
            <a:r>
              <a:rPr lang="en-US" sz="1800" dirty="0">
                <a:latin typeface="+mj-lt"/>
              </a:rPr>
              <a:t>Used in a distributed way with a single remote repo and several local repos (on local machine or a VM)</a:t>
            </a:r>
          </a:p>
        </p:txBody>
      </p:sp>
      <p:grpSp>
        <p:nvGrpSpPr>
          <p:cNvPr id="5" name="Group 4">
            <a:extLst>
              <a:ext uri="{FF2B5EF4-FFF2-40B4-BE49-F238E27FC236}">
                <a16:creationId xmlns:a16="http://schemas.microsoft.com/office/drawing/2014/main" id="{E67D6B12-E8C4-4CA6-9629-7E855AC95A14}"/>
              </a:ext>
            </a:extLst>
          </p:cNvPr>
          <p:cNvGrpSpPr/>
          <p:nvPr/>
        </p:nvGrpSpPr>
        <p:grpSpPr>
          <a:xfrm>
            <a:off x="608442" y="3646607"/>
            <a:ext cx="5470018" cy="2590800"/>
            <a:chOff x="4929594" y="3056613"/>
            <a:chExt cx="7374255" cy="3418083"/>
          </a:xfrm>
        </p:grpSpPr>
        <p:sp>
          <p:nvSpPr>
            <p:cNvPr id="6" name="Oval 5">
              <a:extLst>
                <a:ext uri="{FF2B5EF4-FFF2-40B4-BE49-F238E27FC236}">
                  <a16:creationId xmlns:a16="http://schemas.microsoft.com/office/drawing/2014/main" id="{52AB5E45-F286-4BCA-9D31-1E1559AE3D54}"/>
                </a:ext>
              </a:extLst>
            </p:cNvPr>
            <p:cNvSpPr/>
            <p:nvPr/>
          </p:nvSpPr>
          <p:spPr>
            <a:xfrm>
              <a:off x="7803899" y="3056613"/>
              <a:ext cx="1395233" cy="1395388"/>
            </a:xfrm>
            <a:prstGeom prst="ellipse">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Remote</a:t>
              </a:r>
            </a:p>
          </p:txBody>
        </p:sp>
        <p:sp>
          <p:nvSpPr>
            <p:cNvPr id="7" name="Oval 6">
              <a:extLst>
                <a:ext uri="{FF2B5EF4-FFF2-40B4-BE49-F238E27FC236}">
                  <a16:creationId xmlns:a16="http://schemas.microsoft.com/office/drawing/2014/main" id="{89DDA5B5-5510-4288-A750-9E46962EABE2}"/>
                </a:ext>
              </a:extLst>
            </p:cNvPr>
            <p:cNvSpPr/>
            <p:nvPr/>
          </p:nvSpPr>
          <p:spPr>
            <a:xfrm>
              <a:off x="6922601" y="5051810"/>
              <a:ext cx="1395233" cy="1395388"/>
            </a:xfrm>
            <a:prstGeom prst="ellipse">
              <a:avLst/>
            </a:prstGeom>
            <a:noFill/>
            <a:ln w="762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Local</a:t>
              </a:r>
            </a:p>
          </p:txBody>
        </p:sp>
        <p:sp>
          <p:nvSpPr>
            <p:cNvPr id="8" name="Oval 7">
              <a:extLst>
                <a:ext uri="{FF2B5EF4-FFF2-40B4-BE49-F238E27FC236}">
                  <a16:creationId xmlns:a16="http://schemas.microsoft.com/office/drawing/2014/main" id="{D23F9B92-BBB1-4C9B-A9E4-4CA088ECD5CA}"/>
                </a:ext>
              </a:extLst>
            </p:cNvPr>
            <p:cNvSpPr/>
            <p:nvPr/>
          </p:nvSpPr>
          <p:spPr>
            <a:xfrm>
              <a:off x="8915609" y="5079308"/>
              <a:ext cx="1395233" cy="1395388"/>
            </a:xfrm>
            <a:prstGeom prst="ellipse">
              <a:avLst/>
            </a:prstGeom>
            <a:noFill/>
            <a:ln w="762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Local</a:t>
              </a:r>
            </a:p>
          </p:txBody>
        </p:sp>
        <p:sp>
          <p:nvSpPr>
            <p:cNvPr id="9" name="Oval 8">
              <a:extLst>
                <a:ext uri="{FF2B5EF4-FFF2-40B4-BE49-F238E27FC236}">
                  <a16:creationId xmlns:a16="http://schemas.microsoft.com/office/drawing/2014/main" id="{F73FDA68-53E0-477A-9DD1-C1A9694BD8A2}"/>
                </a:ext>
              </a:extLst>
            </p:cNvPr>
            <p:cNvSpPr/>
            <p:nvPr/>
          </p:nvSpPr>
          <p:spPr>
            <a:xfrm>
              <a:off x="4929594" y="5079308"/>
              <a:ext cx="1395233" cy="1395388"/>
            </a:xfrm>
            <a:prstGeom prst="ellipse">
              <a:avLst/>
            </a:prstGeom>
            <a:noFill/>
            <a:ln w="762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Local</a:t>
              </a:r>
            </a:p>
          </p:txBody>
        </p:sp>
        <p:sp>
          <p:nvSpPr>
            <p:cNvPr id="10" name="Oval 9">
              <a:extLst>
                <a:ext uri="{FF2B5EF4-FFF2-40B4-BE49-F238E27FC236}">
                  <a16:creationId xmlns:a16="http://schemas.microsoft.com/office/drawing/2014/main" id="{3A082A8C-416D-43E6-A92A-FA9D9FCF703B}"/>
                </a:ext>
              </a:extLst>
            </p:cNvPr>
            <p:cNvSpPr/>
            <p:nvPr/>
          </p:nvSpPr>
          <p:spPr>
            <a:xfrm>
              <a:off x="10908616" y="5051810"/>
              <a:ext cx="1395233" cy="1395388"/>
            </a:xfrm>
            <a:prstGeom prst="ellipse">
              <a:avLst/>
            </a:prstGeom>
            <a:noFill/>
            <a:ln w="762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Local</a:t>
              </a:r>
            </a:p>
          </p:txBody>
        </p:sp>
        <p:cxnSp>
          <p:nvCxnSpPr>
            <p:cNvPr id="11" name="Straight Connector 10">
              <a:extLst>
                <a:ext uri="{FF2B5EF4-FFF2-40B4-BE49-F238E27FC236}">
                  <a16:creationId xmlns:a16="http://schemas.microsoft.com/office/drawing/2014/main" id="{69BF78AF-7458-492D-A97F-D92D38C2158C}"/>
                </a:ext>
              </a:extLst>
            </p:cNvPr>
            <p:cNvCxnSpPr>
              <a:stCxn id="6" idx="3"/>
              <a:endCxn id="9" idx="7"/>
            </p:cNvCxnSpPr>
            <p:nvPr/>
          </p:nvCxnSpPr>
          <p:spPr>
            <a:xfrm flipH="1">
              <a:off x="6120499" y="4247652"/>
              <a:ext cx="1887726" cy="1036006"/>
            </a:xfrm>
            <a:prstGeom prst="line">
              <a:avLst/>
            </a:prstGeom>
            <a:ln w="28575">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4601423-B24F-45F8-8F65-AD454DBB324E}"/>
                </a:ext>
              </a:extLst>
            </p:cNvPr>
            <p:cNvCxnSpPr>
              <a:cxnSpLocks/>
              <a:endCxn id="7" idx="0"/>
            </p:cNvCxnSpPr>
            <p:nvPr/>
          </p:nvCxnSpPr>
          <p:spPr>
            <a:xfrm flipH="1">
              <a:off x="7620218" y="4364812"/>
              <a:ext cx="550889" cy="686998"/>
            </a:xfrm>
            <a:prstGeom prst="line">
              <a:avLst/>
            </a:prstGeom>
            <a:ln w="28575">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C9BE382-870D-4770-9C3C-946726ED4A34}"/>
                </a:ext>
              </a:extLst>
            </p:cNvPr>
            <p:cNvCxnSpPr>
              <a:cxnSpLocks/>
              <a:stCxn id="6" idx="5"/>
              <a:endCxn id="10" idx="1"/>
            </p:cNvCxnSpPr>
            <p:nvPr/>
          </p:nvCxnSpPr>
          <p:spPr>
            <a:xfrm>
              <a:off x="8994804" y="4247652"/>
              <a:ext cx="2118138" cy="1008508"/>
            </a:xfrm>
            <a:prstGeom prst="line">
              <a:avLst/>
            </a:prstGeom>
            <a:ln w="28575">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626F5B7-627D-40D2-8951-9EDE51F80F12}"/>
                </a:ext>
              </a:extLst>
            </p:cNvPr>
            <p:cNvCxnSpPr>
              <a:cxnSpLocks/>
              <a:endCxn id="8" idx="0"/>
            </p:cNvCxnSpPr>
            <p:nvPr/>
          </p:nvCxnSpPr>
          <p:spPr>
            <a:xfrm>
              <a:off x="8861278" y="4364812"/>
              <a:ext cx="751947" cy="714496"/>
            </a:xfrm>
            <a:prstGeom prst="line">
              <a:avLst/>
            </a:prstGeom>
            <a:ln w="28575">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0ADB02CA-7A33-4047-BE21-50FA8A24EB3D}"/>
              </a:ext>
            </a:extLst>
          </p:cNvPr>
          <p:cNvGrpSpPr/>
          <p:nvPr/>
        </p:nvGrpSpPr>
        <p:grpSpPr>
          <a:xfrm>
            <a:off x="7321006" y="1358823"/>
            <a:ext cx="3750298" cy="2287784"/>
            <a:chOff x="7521031" y="1578722"/>
            <a:chExt cx="3750298" cy="2287784"/>
          </a:xfrm>
        </p:grpSpPr>
        <p:pic>
          <p:nvPicPr>
            <p:cNvPr id="16" name="Picture 15" descr="TDSP_DIR_STRUCT">
              <a:hlinkClick r:id="rId3" tgtFrame="&quot;_blank&quot;"/>
              <a:extLst>
                <a:ext uri="{FF2B5EF4-FFF2-40B4-BE49-F238E27FC236}">
                  <a16:creationId xmlns:a16="http://schemas.microsoft.com/office/drawing/2014/main" id="{E20416FD-6314-4235-A657-C53121A02AFB}"/>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7642827" y="2169468"/>
              <a:ext cx="3452210" cy="1697038"/>
            </a:xfrm>
            <a:prstGeom prst="rect">
              <a:avLst/>
            </a:prstGeom>
            <a:noFill/>
            <a:ln>
              <a:noFill/>
            </a:ln>
            <a:effectLst>
              <a:outerShdw blurRad="50800" dist="38100" dir="5400000" algn="t" rotWithShape="0">
                <a:prstClr val="black">
                  <a:alpha val="40000"/>
                </a:prstClr>
              </a:outerShdw>
            </a:effectLst>
          </p:spPr>
        </p:pic>
        <p:sp>
          <p:nvSpPr>
            <p:cNvPr id="17" name="Rectangle 16">
              <a:extLst>
                <a:ext uri="{FF2B5EF4-FFF2-40B4-BE49-F238E27FC236}">
                  <a16:creationId xmlns:a16="http://schemas.microsoft.com/office/drawing/2014/main" id="{E20B15F7-D533-432A-B07B-5656786AEA5F}"/>
                </a:ext>
              </a:extLst>
            </p:cNvPr>
            <p:cNvSpPr/>
            <p:nvPr/>
          </p:nvSpPr>
          <p:spPr>
            <a:xfrm>
              <a:off x="8139267" y="1625579"/>
              <a:ext cx="2595069" cy="424732"/>
            </a:xfrm>
            <a:prstGeom prst="rect">
              <a:avLst/>
            </a:prstGeom>
          </p:spPr>
          <p:txBody>
            <a:bodyPr wrap="none">
              <a:spAutoFit/>
            </a:bodyPr>
            <a:lstStyle/>
            <a:p>
              <a:pPr algn="ctr" defTabSz="932472" fontAlgn="base">
                <a:lnSpc>
                  <a:spcPct val="90000"/>
                </a:lnSpc>
                <a:spcBef>
                  <a:spcPct val="0"/>
                </a:spcBef>
                <a:spcAft>
                  <a:spcPct val="0"/>
                </a:spcAft>
              </a:pPr>
              <a:r>
                <a:rPr lang="en-US" sz="2400" dirty="0">
                  <a:solidFill>
                    <a:schemeClr val="accent6">
                      <a:lumMod val="10000"/>
                    </a:schemeClr>
                  </a:solidFill>
                  <a:ea typeface="Segoe UI" pitchFamily="34" charset="0"/>
                  <a:cs typeface="Segoe UI" pitchFamily="34" charset="0"/>
                </a:rPr>
                <a:t>TDSP git Template</a:t>
              </a:r>
            </a:p>
          </p:txBody>
        </p:sp>
        <p:cxnSp>
          <p:nvCxnSpPr>
            <p:cNvPr id="18" name="Straight Connector 17">
              <a:extLst>
                <a:ext uri="{FF2B5EF4-FFF2-40B4-BE49-F238E27FC236}">
                  <a16:creationId xmlns:a16="http://schemas.microsoft.com/office/drawing/2014/main" id="{F7EA58C0-7037-490A-AED6-20BD0F03EEC2}"/>
                </a:ext>
              </a:extLst>
            </p:cNvPr>
            <p:cNvCxnSpPr>
              <a:cxnSpLocks/>
            </p:cNvCxnSpPr>
            <p:nvPr/>
          </p:nvCxnSpPr>
          <p:spPr>
            <a:xfrm>
              <a:off x="7521031" y="1578722"/>
              <a:ext cx="3721723"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89FA500-BDD8-4268-B637-AB0FE62C6EC6}"/>
                </a:ext>
              </a:extLst>
            </p:cNvPr>
            <p:cNvCxnSpPr>
              <a:cxnSpLocks/>
            </p:cNvCxnSpPr>
            <p:nvPr/>
          </p:nvCxnSpPr>
          <p:spPr>
            <a:xfrm>
              <a:off x="7549606" y="2072629"/>
              <a:ext cx="3721723"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7" name="Group 26">
            <a:extLst>
              <a:ext uri="{FF2B5EF4-FFF2-40B4-BE49-F238E27FC236}">
                <a16:creationId xmlns:a16="http://schemas.microsoft.com/office/drawing/2014/main" id="{1D69E577-47AD-4615-AED0-0EDBE154E213}"/>
              </a:ext>
            </a:extLst>
          </p:cNvPr>
          <p:cNvGrpSpPr/>
          <p:nvPr/>
        </p:nvGrpSpPr>
        <p:grpSpPr>
          <a:xfrm>
            <a:off x="6827837" y="4106862"/>
            <a:ext cx="4875616" cy="2426575"/>
            <a:chOff x="7176694" y="4289298"/>
            <a:chExt cx="4875616" cy="2426575"/>
          </a:xfrm>
        </p:grpSpPr>
        <p:grpSp>
          <p:nvGrpSpPr>
            <p:cNvPr id="24" name="Group 23">
              <a:extLst>
                <a:ext uri="{FF2B5EF4-FFF2-40B4-BE49-F238E27FC236}">
                  <a16:creationId xmlns:a16="http://schemas.microsoft.com/office/drawing/2014/main" id="{1B06A809-4B85-4FC2-9AE2-2B0BF102328B}"/>
                </a:ext>
              </a:extLst>
            </p:cNvPr>
            <p:cNvGrpSpPr/>
            <p:nvPr/>
          </p:nvGrpSpPr>
          <p:grpSpPr>
            <a:xfrm>
              <a:off x="7549606" y="4289298"/>
              <a:ext cx="4191000" cy="853017"/>
              <a:chOff x="7696641" y="4684942"/>
              <a:chExt cx="4191000" cy="853017"/>
            </a:xfrm>
          </p:grpSpPr>
          <p:sp>
            <p:nvSpPr>
              <p:cNvPr id="20" name="Rectangle 19">
                <a:extLst>
                  <a:ext uri="{FF2B5EF4-FFF2-40B4-BE49-F238E27FC236}">
                    <a16:creationId xmlns:a16="http://schemas.microsoft.com/office/drawing/2014/main" id="{8782B57D-46C8-4D18-8305-4B441E09D8BC}"/>
                  </a:ext>
                </a:extLst>
              </p:cNvPr>
              <p:cNvSpPr/>
              <p:nvPr/>
            </p:nvSpPr>
            <p:spPr>
              <a:xfrm>
                <a:off x="7696641" y="4706962"/>
                <a:ext cx="4191000" cy="830997"/>
              </a:xfrm>
              <a:prstGeom prst="rect">
                <a:avLst/>
              </a:prstGeom>
            </p:spPr>
            <p:txBody>
              <a:bodyPr wrap="square">
                <a:spAutoFit/>
              </a:bodyPr>
              <a:lstStyle/>
              <a:p>
                <a:r>
                  <a:rPr lang="en-US" sz="2400" dirty="0"/>
                  <a:t>Integrated Agile planning &amp; code development</a:t>
                </a:r>
              </a:p>
            </p:txBody>
          </p:sp>
          <p:cxnSp>
            <p:nvCxnSpPr>
              <p:cNvPr id="21" name="Straight Connector 20">
                <a:extLst>
                  <a:ext uri="{FF2B5EF4-FFF2-40B4-BE49-F238E27FC236}">
                    <a16:creationId xmlns:a16="http://schemas.microsoft.com/office/drawing/2014/main" id="{5918D29D-FBBB-4790-B33B-203E51DAD7D0}"/>
                  </a:ext>
                </a:extLst>
              </p:cNvPr>
              <p:cNvCxnSpPr>
                <a:cxnSpLocks/>
              </p:cNvCxnSpPr>
              <p:nvPr/>
            </p:nvCxnSpPr>
            <p:spPr>
              <a:xfrm>
                <a:off x="7818437" y="5537959"/>
                <a:ext cx="388620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740BB6F-85A0-4DF4-8761-F8BA48FB1D61}"/>
                  </a:ext>
                </a:extLst>
              </p:cNvPr>
              <p:cNvCxnSpPr>
                <a:cxnSpLocks/>
              </p:cNvCxnSpPr>
              <p:nvPr/>
            </p:nvCxnSpPr>
            <p:spPr>
              <a:xfrm>
                <a:off x="7818437" y="4684942"/>
                <a:ext cx="388620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pic>
          <p:nvPicPr>
            <p:cNvPr id="25" name="Picture 24">
              <a:extLst>
                <a:ext uri="{FF2B5EF4-FFF2-40B4-BE49-F238E27FC236}">
                  <a16:creationId xmlns:a16="http://schemas.microsoft.com/office/drawing/2014/main" id="{0BA7902E-072D-48BA-AC06-8E4F7E6AEC4C}"/>
                </a:ext>
              </a:extLst>
            </p:cNvPr>
            <p:cNvPicPr>
              <a:picLocks noChangeAspect="1"/>
            </p:cNvPicPr>
            <p:nvPr/>
          </p:nvPicPr>
          <p:blipFill rotWithShape="1">
            <a:blip r:embed="rId5"/>
            <a:srcRect l="25296" t="38019" r="2685" b="43083"/>
            <a:stretch/>
          </p:blipFill>
          <p:spPr>
            <a:xfrm>
              <a:off x="7176694" y="5275902"/>
              <a:ext cx="4875616" cy="1439971"/>
            </a:xfrm>
            <a:prstGeom prst="rect">
              <a:avLst/>
            </a:prstGeom>
            <a:ln>
              <a:solidFill>
                <a:schemeClr val="tx1">
                  <a:lumMod val="20000"/>
                  <a:lumOff val="80000"/>
                </a:schemeClr>
              </a:solidFill>
            </a:ln>
            <a:effectLst>
              <a:outerShdw blurRad="50800" dist="38100" dir="5400000" algn="t" rotWithShape="0">
                <a:prstClr val="black">
                  <a:alpha val="40000"/>
                </a:prstClr>
              </a:outerShdw>
            </a:effectLst>
          </p:spPr>
        </p:pic>
      </p:grpSp>
      <p:pic>
        <p:nvPicPr>
          <p:cNvPr id="1026" name="Picture 2" descr="Image result for git logo">
            <a:extLst>
              <a:ext uri="{FF2B5EF4-FFF2-40B4-BE49-F238E27FC236}">
                <a16:creationId xmlns:a16="http://schemas.microsoft.com/office/drawing/2014/main" id="{30A80365-2446-4490-9EBC-FC87D4D38A2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2275" y="6349478"/>
            <a:ext cx="597775" cy="5977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visual studio logo">
            <a:extLst>
              <a:ext uri="{FF2B5EF4-FFF2-40B4-BE49-F238E27FC236}">
                <a16:creationId xmlns:a16="http://schemas.microsoft.com/office/drawing/2014/main" id="{ABDF4D14-620F-4810-A3D7-4D9DE7CF83A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25002" y="6348138"/>
            <a:ext cx="580557" cy="600454"/>
          </a:xfrm>
          <a:prstGeom prst="rect">
            <a:avLst/>
          </a:prstGeom>
          <a:noFill/>
          <a:extLst>
            <a:ext uri="{909E8E84-426E-40DD-AFC4-6F175D3DCCD1}">
              <a14:hiddenFill xmlns:a14="http://schemas.microsoft.com/office/drawing/2010/main">
                <a:solidFill>
                  <a:srgbClr val="FFFFFF"/>
                </a:solidFill>
              </a14:hiddenFill>
            </a:ext>
          </a:extLst>
        </p:spPr>
      </p:pic>
      <p:grpSp>
        <p:nvGrpSpPr>
          <p:cNvPr id="31" name="Group 30">
            <a:extLst>
              <a:ext uri="{FF2B5EF4-FFF2-40B4-BE49-F238E27FC236}">
                <a16:creationId xmlns:a16="http://schemas.microsoft.com/office/drawing/2014/main" id="{DFCE98F6-1BF1-4EC1-8380-F61A5C9DD13F}"/>
              </a:ext>
            </a:extLst>
          </p:cNvPr>
          <p:cNvGrpSpPr/>
          <p:nvPr/>
        </p:nvGrpSpPr>
        <p:grpSpPr>
          <a:xfrm>
            <a:off x="6843051" y="3865688"/>
            <a:ext cx="4860402" cy="2896213"/>
            <a:chOff x="6843051" y="3865688"/>
            <a:chExt cx="4860402" cy="2896213"/>
          </a:xfrm>
        </p:grpSpPr>
        <p:pic>
          <p:nvPicPr>
            <p:cNvPr id="28" name="Picture 27">
              <a:extLst>
                <a:ext uri="{FF2B5EF4-FFF2-40B4-BE49-F238E27FC236}">
                  <a16:creationId xmlns:a16="http://schemas.microsoft.com/office/drawing/2014/main" id="{6A25E56E-3BF5-4CC3-A775-7C6C43FED15B}"/>
                </a:ext>
              </a:extLst>
            </p:cNvPr>
            <p:cNvPicPr>
              <a:picLocks noChangeAspect="1"/>
            </p:cNvPicPr>
            <p:nvPr/>
          </p:nvPicPr>
          <p:blipFill rotWithShape="1">
            <a:blip r:embed="rId8">
              <a:extLst>
                <a:ext uri="{28A0092B-C50C-407E-A947-70E740481C1C}">
                  <a14:useLocalDpi xmlns:a14="http://schemas.microsoft.com/office/drawing/2010/main" val="0"/>
                </a:ext>
              </a:extLst>
            </a:blip>
            <a:srcRect l="2492" t="6290" r="3489" b="21378"/>
            <a:stretch/>
          </p:blipFill>
          <p:spPr>
            <a:xfrm>
              <a:off x="6843051" y="3865688"/>
              <a:ext cx="4860402" cy="2896213"/>
            </a:xfrm>
            <a:prstGeom prst="rect">
              <a:avLst/>
            </a:prstGeom>
            <a:effectLst>
              <a:outerShdw blurRad="50800" dist="38100" dir="5400000" algn="t" rotWithShape="0">
                <a:prstClr val="black">
                  <a:alpha val="40000"/>
                </a:prstClr>
              </a:outerShdw>
            </a:effectLst>
          </p:spPr>
        </p:pic>
        <p:cxnSp>
          <p:nvCxnSpPr>
            <p:cNvPr id="22" name="Straight Arrow Connector 21">
              <a:extLst>
                <a:ext uri="{FF2B5EF4-FFF2-40B4-BE49-F238E27FC236}">
                  <a16:creationId xmlns:a16="http://schemas.microsoft.com/office/drawing/2014/main" id="{E21491C0-896D-45CA-BCD0-52321079ED81}"/>
                </a:ext>
              </a:extLst>
            </p:cNvPr>
            <p:cNvCxnSpPr>
              <a:cxnSpLocks/>
            </p:cNvCxnSpPr>
            <p:nvPr/>
          </p:nvCxnSpPr>
          <p:spPr>
            <a:xfrm flipH="1">
              <a:off x="7200749" y="4758813"/>
              <a:ext cx="16128" cy="1478594"/>
            </a:xfrm>
            <a:prstGeom prst="straightConnector1">
              <a:avLst/>
            </a:prstGeom>
            <a:ln w="38100">
              <a:solidFill>
                <a:srgbClr val="D83B01"/>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grpSp>
      <p:sp>
        <p:nvSpPr>
          <p:cNvPr id="30" name="TextBox 29">
            <a:extLst>
              <a:ext uri="{FF2B5EF4-FFF2-40B4-BE49-F238E27FC236}">
                <a16:creationId xmlns:a16="http://schemas.microsoft.com/office/drawing/2014/main" id="{BD402162-A2E3-4EE4-8744-76DC3357CC01}"/>
              </a:ext>
            </a:extLst>
          </p:cNvPr>
          <p:cNvSpPr txBox="1"/>
          <p:nvPr/>
        </p:nvSpPr>
        <p:spPr>
          <a:xfrm>
            <a:off x="11918623" y="-60669"/>
            <a:ext cx="491160" cy="544765"/>
          </a:xfrm>
          <a:prstGeom prst="rect">
            <a:avLst/>
          </a:prstGeom>
          <a:noFill/>
        </p:spPr>
        <p:txBody>
          <a:bodyPr wrap="none" lIns="182880" tIns="146304" rIns="182880" bIns="146304" rtlCol="0">
            <a:spAutoFit/>
          </a:bodyPr>
          <a:lstStyle/>
          <a:p>
            <a:pPr>
              <a:lnSpc>
                <a:spcPct val="90000"/>
              </a:lnSpc>
              <a:spcAft>
                <a:spcPts val="600"/>
              </a:spcAft>
            </a:pPr>
            <a:fld id="{221EA3FC-6ECF-4BC1-A31B-DE2BAFB4B974}" type="slidenum">
              <a:rPr lang="en-US" smtClean="0">
                <a:gradFill>
                  <a:gsLst>
                    <a:gs pos="2917">
                      <a:schemeClr val="tx1"/>
                    </a:gs>
                    <a:gs pos="30000">
                      <a:schemeClr val="tx1"/>
                    </a:gs>
                  </a:gsLst>
                  <a:lin ang="5400000" scaled="0"/>
                </a:gradFill>
              </a:rPr>
              <a:t>15</a:t>
            </a:fld>
            <a:endParaRPr lang="en-US" dirty="0">
              <a:gradFill>
                <a:gsLst>
                  <a:gs pos="2917">
                    <a:schemeClr val="tx1"/>
                  </a:gs>
                  <a:gs pos="30000">
                    <a:schemeClr val="tx1"/>
                  </a:gs>
                </a:gsLst>
                <a:lin ang="5400000" scaled="0"/>
              </a:gradFill>
            </a:endParaRPr>
          </a:p>
        </p:txBody>
      </p:sp>
      <p:sp>
        <p:nvSpPr>
          <p:cNvPr id="33" name="TextBox 32">
            <a:extLst>
              <a:ext uri="{FF2B5EF4-FFF2-40B4-BE49-F238E27FC236}">
                <a16:creationId xmlns:a16="http://schemas.microsoft.com/office/drawing/2014/main" id="{168EA801-C68C-48E8-B6F2-7BB932259F2A}"/>
              </a:ext>
            </a:extLst>
          </p:cNvPr>
          <p:cNvSpPr txBox="1"/>
          <p:nvPr/>
        </p:nvSpPr>
        <p:spPr>
          <a:xfrm rot="5400000">
            <a:off x="10629732" y="1580347"/>
            <a:ext cx="3203441" cy="544765"/>
          </a:xfrm>
          <a:prstGeom prst="rect">
            <a:avLst/>
          </a:prstGeom>
          <a:noFill/>
        </p:spPr>
        <p:txBody>
          <a:bodyPr wrap="none" lIns="182880" tIns="146304" rIns="182880" bIns="146304" rtlCol="0">
            <a:spAutoFit/>
          </a:bodyPr>
          <a:lstStyle/>
          <a:p>
            <a:pPr algn="ctr" defTabSz="889000">
              <a:lnSpc>
                <a:spcPct val="90000"/>
              </a:lnSpc>
              <a:spcBef>
                <a:spcPct val="0"/>
              </a:spcBef>
              <a:spcAft>
                <a:spcPct val="35000"/>
              </a:spcAft>
            </a:pPr>
            <a:r>
              <a:rPr lang="en-US" dirty="0">
                <a:solidFill>
                  <a:srgbClr val="107C10"/>
                </a:solidFill>
              </a:rPr>
              <a:t>Project execution guidelines </a:t>
            </a:r>
          </a:p>
        </p:txBody>
      </p:sp>
    </p:spTree>
    <p:extLst>
      <p:ext uri="{BB962C8B-B14F-4D97-AF65-F5344CB8AC3E}">
        <p14:creationId xmlns:p14="http://schemas.microsoft.com/office/powerpoint/2010/main" val="32459518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750"/>
                                        <p:tgtEl>
                                          <p:spTgt spid="31"/>
                                        </p:tgtEl>
                                      </p:cBhvr>
                                    </p:animEffect>
                                    <p:anim calcmode="lin" valueType="num">
                                      <p:cBhvr>
                                        <p:cTn id="8" dur="750" fill="hold"/>
                                        <p:tgtEl>
                                          <p:spTgt spid="31"/>
                                        </p:tgtEl>
                                        <p:attrNameLst>
                                          <p:attrName>ppt_x</p:attrName>
                                        </p:attrNameLst>
                                      </p:cBhvr>
                                      <p:tavLst>
                                        <p:tav tm="0">
                                          <p:val>
                                            <p:strVal val="#ppt_x"/>
                                          </p:val>
                                        </p:tav>
                                        <p:tav tm="100000">
                                          <p:val>
                                            <p:strVal val="#ppt_x"/>
                                          </p:val>
                                        </p:tav>
                                      </p:tavLst>
                                    </p:anim>
                                    <p:anim calcmode="lin" valueType="num">
                                      <p:cBhvr>
                                        <p:cTn id="9" dur="75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a:xfrm>
            <a:off x="439937" y="1289951"/>
            <a:ext cx="2666682" cy="553453"/>
          </a:xfrm>
        </p:spPr>
        <p:txBody>
          <a:bodyPr/>
          <a:lstStyle/>
          <a:p>
            <a:r>
              <a:rPr lang="en-US" sz="2400" dirty="0"/>
              <a:t>Custom Build Tasks</a:t>
            </a:r>
          </a:p>
        </p:txBody>
      </p:sp>
      <p:pic>
        <p:nvPicPr>
          <p:cNvPr id="3" name="Picture 2"/>
          <p:cNvPicPr>
            <a:picLocks noChangeAspect="1"/>
          </p:cNvPicPr>
          <p:nvPr/>
        </p:nvPicPr>
        <p:blipFill>
          <a:blip r:embed="rId3"/>
          <a:stretch>
            <a:fillRect/>
          </a:stretch>
        </p:blipFill>
        <p:spPr>
          <a:xfrm>
            <a:off x="274955" y="1998503"/>
            <a:ext cx="5626118" cy="458009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18037" y="1264582"/>
            <a:ext cx="6810357" cy="433690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Freeform 7"/>
          <p:cNvSpPr/>
          <p:nvPr/>
        </p:nvSpPr>
        <p:spPr bwMode="auto">
          <a:xfrm>
            <a:off x="7143750" y="2245519"/>
            <a:ext cx="295275" cy="9352"/>
          </a:xfrm>
          <a:custGeom>
            <a:avLst/>
            <a:gdLst>
              <a:gd name="connsiteX0" fmla="*/ 0 w 295275"/>
              <a:gd name="connsiteY0" fmla="*/ 0 h 9352"/>
              <a:gd name="connsiteX1" fmla="*/ 295275 w 295275"/>
              <a:gd name="connsiteY1" fmla="*/ 4762 h 9352"/>
            </a:gdLst>
            <a:ahLst/>
            <a:cxnLst>
              <a:cxn ang="0">
                <a:pos x="connsiteX0" y="connsiteY0"/>
              </a:cxn>
              <a:cxn ang="0">
                <a:pos x="connsiteX1" y="connsiteY1"/>
              </a:cxn>
            </a:cxnLst>
            <a:rect l="l" t="t" r="r" b="b"/>
            <a:pathLst>
              <a:path w="295275" h="9352">
                <a:moveTo>
                  <a:pt x="0" y="0"/>
                </a:moveTo>
                <a:cubicBezTo>
                  <a:pt x="138311" y="7143"/>
                  <a:pt x="276622" y="14287"/>
                  <a:pt x="295275" y="4762"/>
                </a:cubicBezTo>
              </a:path>
            </a:pathLst>
          </a:cu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3" name="Freeform 12"/>
          <p:cNvSpPr/>
          <p:nvPr/>
        </p:nvSpPr>
        <p:spPr bwMode="auto">
          <a:xfrm>
            <a:off x="7117357" y="2948708"/>
            <a:ext cx="295275" cy="9352"/>
          </a:xfrm>
          <a:custGeom>
            <a:avLst/>
            <a:gdLst>
              <a:gd name="connsiteX0" fmla="*/ 0 w 295275"/>
              <a:gd name="connsiteY0" fmla="*/ 0 h 9352"/>
              <a:gd name="connsiteX1" fmla="*/ 295275 w 295275"/>
              <a:gd name="connsiteY1" fmla="*/ 4762 h 9352"/>
            </a:gdLst>
            <a:ahLst/>
            <a:cxnLst>
              <a:cxn ang="0">
                <a:pos x="connsiteX0" y="connsiteY0"/>
              </a:cxn>
              <a:cxn ang="0">
                <a:pos x="connsiteX1" y="connsiteY1"/>
              </a:cxn>
            </a:cxnLst>
            <a:rect l="l" t="t" r="r" b="b"/>
            <a:pathLst>
              <a:path w="295275" h="9352">
                <a:moveTo>
                  <a:pt x="0" y="0"/>
                </a:moveTo>
                <a:cubicBezTo>
                  <a:pt x="138311" y="7143"/>
                  <a:pt x="276622" y="14287"/>
                  <a:pt x="295275" y="4762"/>
                </a:cubicBezTo>
              </a:path>
            </a:pathLst>
          </a:cu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6" name="Freeform 15"/>
          <p:cNvSpPr/>
          <p:nvPr/>
        </p:nvSpPr>
        <p:spPr bwMode="auto">
          <a:xfrm>
            <a:off x="7143750" y="3507766"/>
            <a:ext cx="295275" cy="45719"/>
          </a:xfrm>
          <a:custGeom>
            <a:avLst/>
            <a:gdLst>
              <a:gd name="connsiteX0" fmla="*/ 0 w 295275"/>
              <a:gd name="connsiteY0" fmla="*/ 0 h 9352"/>
              <a:gd name="connsiteX1" fmla="*/ 295275 w 295275"/>
              <a:gd name="connsiteY1" fmla="*/ 4762 h 9352"/>
            </a:gdLst>
            <a:ahLst/>
            <a:cxnLst>
              <a:cxn ang="0">
                <a:pos x="connsiteX0" y="connsiteY0"/>
              </a:cxn>
              <a:cxn ang="0">
                <a:pos x="connsiteX1" y="connsiteY1"/>
              </a:cxn>
            </a:cxnLst>
            <a:rect l="l" t="t" r="r" b="b"/>
            <a:pathLst>
              <a:path w="295275" h="9352">
                <a:moveTo>
                  <a:pt x="0" y="0"/>
                </a:moveTo>
                <a:cubicBezTo>
                  <a:pt x="138311" y="7143"/>
                  <a:pt x="276622" y="14287"/>
                  <a:pt x="295275" y="4762"/>
                </a:cubicBezTo>
              </a:path>
            </a:pathLst>
          </a:cu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8" name="TextBox 17"/>
          <p:cNvSpPr txBox="1"/>
          <p:nvPr/>
        </p:nvSpPr>
        <p:spPr>
          <a:xfrm>
            <a:off x="122399" y="80898"/>
            <a:ext cx="12436475" cy="714876"/>
          </a:xfrm>
          <a:prstGeom prst="rect">
            <a:avLst/>
          </a:prstGeom>
        </p:spPr>
        <p:txBody>
          <a:bodyPr vert="horz" wrap="square" lIns="146304" tIns="91440" rIns="146304" bIns="91440" rtlCol="0" anchor="t">
            <a:noAutofit/>
          </a:bodyPr>
          <a:lstStyle>
            <a:defPPr>
              <a:defRPr lang="en-US"/>
            </a:defPPr>
            <a:lvl1pPr algn="r">
              <a:lnSpc>
                <a:spcPct val="90000"/>
              </a:lnSpc>
              <a:spcBef>
                <a:spcPct val="0"/>
              </a:spcBef>
              <a:buNone/>
              <a:defRPr sz="4000" b="0" cap="none" spc="-102" baseline="0">
                <a:ln w="3175">
                  <a:noFill/>
                </a:ln>
                <a:solidFill>
                  <a:schemeClr val="bg1">
                    <a:lumMod val="50000"/>
                  </a:schemeClr>
                </a:solidFill>
                <a:effectLst/>
                <a:latin typeface="+mj-lt"/>
                <a:cs typeface="Segoe UI" pitchFamily="34" charset="0"/>
              </a:defRPr>
            </a:lvl1pPr>
          </a:lstStyle>
          <a:p>
            <a:pPr algn="l"/>
            <a:r>
              <a:rPr lang="en-US" dirty="0">
                <a:solidFill>
                  <a:schemeClr val="accent4">
                    <a:lumMod val="75000"/>
                  </a:schemeClr>
                </a:solidFill>
              </a:rPr>
              <a:t>Integrating DevOps in projects</a:t>
            </a:r>
          </a:p>
        </p:txBody>
      </p:sp>
      <p:pic>
        <p:nvPicPr>
          <p:cNvPr id="4" name="Picture 3"/>
          <p:cNvPicPr>
            <a:picLocks noChangeAspect="1"/>
          </p:cNvPicPr>
          <p:nvPr/>
        </p:nvPicPr>
        <p:blipFill>
          <a:blip r:embed="rId5"/>
          <a:stretch>
            <a:fillRect/>
          </a:stretch>
        </p:blipFill>
        <p:spPr>
          <a:xfrm>
            <a:off x="6340637" y="3018148"/>
            <a:ext cx="6128150" cy="4078762"/>
          </a:xfrm>
          <a:prstGeom prst="rect">
            <a:avLst/>
          </a:prstGeom>
        </p:spPr>
      </p:pic>
      <p:pic>
        <p:nvPicPr>
          <p:cNvPr id="5" name="Picture 4"/>
          <p:cNvPicPr>
            <a:picLocks noChangeAspect="1"/>
          </p:cNvPicPr>
          <p:nvPr/>
        </p:nvPicPr>
        <p:blipFill>
          <a:blip r:embed="rId6"/>
          <a:stretch>
            <a:fillRect/>
          </a:stretch>
        </p:blipFill>
        <p:spPr>
          <a:xfrm>
            <a:off x="-42649" y="653866"/>
            <a:ext cx="6629330" cy="6592569"/>
          </a:xfrm>
          <a:prstGeom prst="rect">
            <a:avLst/>
          </a:prstGeom>
        </p:spPr>
      </p:pic>
      <p:sp>
        <p:nvSpPr>
          <p:cNvPr id="11" name="TextBox 10">
            <a:extLst>
              <a:ext uri="{FF2B5EF4-FFF2-40B4-BE49-F238E27FC236}">
                <a16:creationId xmlns:a16="http://schemas.microsoft.com/office/drawing/2014/main" id="{8C583AB7-2D19-4D84-BFCD-360E61229FA9}"/>
              </a:ext>
            </a:extLst>
          </p:cNvPr>
          <p:cNvSpPr txBox="1"/>
          <p:nvPr/>
        </p:nvSpPr>
        <p:spPr>
          <a:xfrm rot="5400000">
            <a:off x="10629732" y="1580347"/>
            <a:ext cx="3203441" cy="544765"/>
          </a:xfrm>
          <a:prstGeom prst="rect">
            <a:avLst/>
          </a:prstGeom>
          <a:noFill/>
        </p:spPr>
        <p:txBody>
          <a:bodyPr wrap="none" lIns="182880" tIns="146304" rIns="182880" bIns="146304" rtlCol="0">
            <a:spAutoFit/>
          </a:bodyPr>
          <a:lstStyle/>
          <a:p>
            <a:pPr algn="ctr" defTabSz="889000">
              <a:lnSpc>
                <a:spcPct val="90000"/>
              </a:lnSpc>
              <a:spcBef>
                <a:spcPct val="0"/>
              </a:spcBef>
              <a:spcAft>
                <a:spcPct val="35000"/>
              </a:spcAft>
            </a:pPr>
            <a:r>
              <a:rPr lang="en-US" dirty="0">
                <a:solidFill>
                  <a:srgbClr val="107C10"/>
                </a:solidFill>
              </a:rPr>
              <a:t>Project execution guidelines </a:t>
            </a:r>
          </a:p>
        </p:txBody>
      </p:sp>
      <p:sp>
        <p:nvSpPr>
          <p:cNvPr id="12" name="TextBox 11">
            <a:extLst>
              <a:ext uri="{FF2B5EF4-FFF2-40B4-BE49-F238E27FC236}">
                <a16:creationId xmlns:a16="http://schemas.microsoft.com/office/drawing/2014/main" id="{01865AD9-1E25-4E89-BB04-6F4108900AC7}"/>
              </a:ext>
            </a:extLst>
          </p:cNvPr>
          <p:cNvSpPr txBox="1"/>
          <p:nvPr/>
        </p:nvSpPr>
        <p:spPr>
          <a:xfrm>
            <a:off x="11918623" y="-60669"/>
            <a:ext cx="491160" cy="544765"/>
          </a:xfrm>
          <a:prstGeom prst="rect">
            <a:avLst/>
          </a:prstGeom>
          <a:noFill/>
        </p:spPr>
        <p:txBody>
          <a:bodyPr wrap="none" lIns="182880" tIns="146304" rIns="182880" bIns="146304" rtlCol="0">
            <a:spAutoFit/>
          </a:bodyPr>
          <a:lstStyle/>
          <a:p>
            <a:pPr>
              <a:lnSpc>
                <a:spcPct val="90000"/>
              </a:lnSpc>
              <a:spcAft>
                <a:spcPts val="600"/>
              </a:spcAft>
            </a:pPr>
            <a:fld id="{221EA3FC-6ECF-4BC1-A31B-DE2BAFB4B974}" type="slidenum">
              <a:rPr lang="en-US" smtClean="0">
                <a:gradFill>
                  <a:gsLst>
                    <a:gs pos="2917">
                      <a:schemeClr val="tx1"/>
                    </a:gs>
                    <a:gs pos="30000">
                      <a:schemeClr val="tx1"/>
                    </a:gs>
                  </a:gsLst>
                  <a:lin ang="5400000" scaled="0"/>
                </a:gradFill>
              </a:rPr>
              <a:t>16</a:t>
            </a:fld>
            <a:endParaRPr lang="en-US"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726506543"/>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86C11-CE01-44C0-89CF-8E84D134875E}"/>
              </a:ext>
            </a:extLst>
          </p:cNvPr>
          <p:cNvSpPr>
            <a:spLocks noGrp="1"/>
          </p:cNvSpPr>
          <p:nvPr>
            <p:ph type="title"/>
          </p:nvPr>
        </p:nvSpPr>
        <p:spPr>
          <a:xfrm>
            <a:off x="274637" y="220662"/>
            <a:ext cx="11889564" cy="917575"/>
          </a:xfrm>
        </p:spPr>
        <p:txBody>
          <a:bodyPr/>
          <a:lstStyle/>
          <a:p>
            <a:r>
              <a:rPr lang="en-US" sz="4000" dirty="0">
                <a:solidFill>
                  <a:schemeClr val="accent4">
                    <a:lumMod val="75000"/>
                  </a:schemeClr>
                </a:solidFill>
              </a:rPr>
              <a:t>Re-usable data science utilities: Analytics </a:t>
            </a:r>
            <a:br>
              <a:rPr lang="en-US" sz="4000" dirty="0"/>
            </a:br>
            <a:r>
              <a:rPr lang="en-US" sz="2000" u="sng" dirty="0">
                <a:solidFill>
                  <a:schemeClr val="accent1">
                    <a:lumMod val="75000"/>
                  </a:schemeClr>
                </a:solidFill>
              </a:rPr>
              <a:t>I</a:t>
            </a:r>
            <a:r>
              <a:rPr lang="en-US" sz="2000" dirty="0">
                <a:solidFill>
                  <a:schemeClr val="accent1">
                    <a:lumMod val="75000"/>
                  </a:schemeClr>
                </a:solidFill>
              </a:rPr>
              <a:t>nteractive </a:t>
            </a:r>
            <a:r>
              <a:rPr lang="en-US" sz="2000" u="sng" dirty="0">
                <a:solidFill>
                  <a:schemeClr val="accent1">
                    <a:lumMod val="75000"/>
                  </a:schemeClr>
                </a:solidFill>
              </a:rPr>
              <a:t>d</a:t>
            </a:r>
            <a:r>
              <a:rPr lang="en-US" sz="2000" dirty="0">
                <a:solidFill>
                  <a:schemeClr val="accent1">
                    <a:lumMod val="75000"/>
                  </a:schemeClr>
                </a:solidFill>
              </a:rPr>
              <a:t>ata </a:t>
            </a:r>
            <a:r>
              <a:rPr lang="en-US" sz="2000" u="sng" dirty="0">
                <a:solidFill>
                  <a:schemeClr val="accent1">
                    <a:lumMod val="75000"/>
                  </a:schemeClr>
                </a:solidFill>
              </a:rPr>
              <a:t>e</a:t>
            </a:r>
            <a:r>
              <a:rPr lang="en-US" sz="2000" dirty="0">
                <a:solidFill>
                  <a:schemeClr val="accent1">
                    <a:lumMod val="75000"/>
                  </a:schemeClr>
                </a:solidFill>
              </a:rPr>
              <a:t>xploration </a:t>
            </a:r>
            <a:r>
              <a:rPr lang="en-US" sz="2000" u="sng" dirty="0">
                <a:solidFill>
                  <a:schemeClr val="accent1">
                    <a:lumMod val="75000"/>
                  </a:schemeClr>
                </a:solidFill>
              </a:rPr>
              <a:t>a</a:t>
            </a:r>
            <a:r>
              <a:rPr lang="en-US" sz="2000" dirty="0">
                <a:solidFill>
                  <a:schemeClr val="accent1">
                    <a:lumMod val="75000"/>
                  </a:schemeClr>
                </a:solidFill>
              </a:rPr>
              <a:t>nd </a:t>
            </a:r>
            <a:r>
              <a:rPr lang="en-US" sz="2000" u="sng" dirty="0">
                <a:solidFill>
                  <a:schemeClr val="accent1">
                    <a:lumMod val="75000"/>
                  </a:schemeClr>
                </a:solidFill>
              </a:rPr>
              <a:t>r</a:t>
            </a:r>
            <a:r>
              <a:rPr lang="en-US" sz="2000" dirty="0">
                <a:solidFill>
                  <a:schemeClr val="accent1">
                    <a:lumMod val="75000"/>
                  </a:schemeClr>
                </a:solidFill>
              </a:rPr>
              <a:t>eporting – IDEAR (Python, R, MRS)</a:t>
            </a:r>
            <a:endParaRPr lang="en-US" sz="2400" dirty="0">
              <a:solidFill>
                <a:schemeClr val="accent1">
                  <a:lumMod val="75000"/>
                </a:schemeClr>
              </a:solidFill>
            </a:endParaRPr>
          </a:p>
        </p:txBody>
      </p:sp>
      <p:sp>
        <p:nvSpPr>
          <p:cNvPr id="4" name="Content Placeholder 6">
            <a:extLst>
              <a:ext uri="{FF2B5EF4-FFF2-40B4-BE49-F238E27FC236}">
                <a16:creationId xmlns:a16="http://schemas.microsoft.com/office/drawing/2014/main" id="{487441F0-1A05-4A91-8CEC-E0C84FDCDE72}"/>
              </a:ext>
            </a:extLst>
          </p:cNvPr>
          <p:cNvSpPr txBox="1">
            <a:spLocks/>
          </p:cNvSpPr>
          <p:nvPr/>
        </p:nvSpPr>
        <p:spPr>
          <a:xfrm>
            <a:off x="818295" y="1477067"/>
            <a:ext cx="9677398" cy="1643527"/>
          </a:xfrm>
          <a:prstGeom prst="rect">
            <a:avLst/>
          </a:prstGeom>
          <a:noFill/>
        </p:spPr>
        <p:txBody>
          <a:bodyPr wrap="square"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71500" indent="-571500" defTabSz="932597">
              <a:buFont typeface="Courier New" panose="02070309020205020404" pitchFamily="49" charset="0"/>
              <a:buChar char="o"/>
            </a:pPr>
            <a:r>
              <a:rPr lang="en-US" sz="2400" kern="0" dirty="0">
                <a:solidFill>
                  <a:schemeClr val="tx1">
                    <a:lumMod val="75000"/>
                  </a:schemeClr>
                </a:solidFill>
                <a:cs typeface="Segoe UI Semilight" panose="020B0402040204020203" pitchFamily="34" charset="0"/>
              </a:rPr>
              <a:t>Data quality assessment</a:t>
            </a:r>
          </a:p>
          <a:p>
            <a:pPr marL="571500" indent="-571500" defTabSz="932597">
              <a:buFont typeface="Courier New" panose="02070309020205020404" pitchFamily="49" charset="0"/>
              <a:buChar char="o"/>
            </a:pPr>
            <a:r>
              <a:rPr lang="en-US" sz="2400" kern="0" dirty="0">
                <a:solidFill>
                  <a:schemeClr val="tx1">
                    <a:lumMod val="75000"/>
                  </a:schemeClr>
                </a:solidFill>
                <a:cs typeface="Segoe UI Semilight" panose="020B0402040204020203" pitchFamily="34" charset="0"/>
              </a:rPr>
              <a:t>Getting business insights from the data</a:t>
            </a:r>
          </a:p>
          <a:p>
            <a:pPr marL="571500" indent="-571500" defTabSz="932597">
              <a:buFont typeface="Courier New" panose="02070309020205020404" pitchFamily="49" charset="0"/>
              <a:buChar char="o"/>
            </a:pPr>
            <a:r>
              <a:rPr lang="en-US" sz="2400" kern="0" dirty="0">
                <a:solidFill>
                  <a:schemeClr val="tx1">
                    <a:lumMod val="75000"/>
                  </a:schemeClr>
                </a:solidFill>
                <a:cs typeface="Segoe UI Semilight" panose="020B0402040204020203" pitchFamily="34" charset="0"/>
              </a:rPr>
              <a:t>Association between variables</a:t>
            </a:r>
          </a:p>
          <a:p>
            <a:pPr marL="571500" indent="-571500" defTabSz="932597">
              <a:buFont typeface="Courier New" panose="02070309020205020404" pitchFamily="49" charset="0"/>
              <a:buChar char="o"/>
            </a:pPr>
            <a:r>
              <a:rPr lang="en-US" sz="2400" kern="0" dirty="0">
                <a:solidFill>
                  <a:schemeClr val="tx1">
                    <a:lumMod val="75000"/>
                  </a:schemeClr>
                </a:solidFill>
                <a:cs typeface="Segoe UI Semilight" panose="020B0402040204020203" pitchFamily="34" charset="0"/>
              </a:rPr>
              <a:t>Generating standardized data quality reports automatically</a:t>
            </a:r>
          </a:p>
        </p:txBody>
      </p:sp>
      <p:pic>
        <p:nvPicPr>
          <p:cNvPr id="5" name="Picture 4">
            <a:extLst>
              <a:ext uri="{FF2B5EF4-FFF2-40B4-BE49-F238E27FC236}">
                <a16:creationId xmlns:a16="http://schemas.microsoft.com/office/drawing/2014/main" id="{E51720FC-DABD-4EA0-BBFE-7FD796FE13F0}"/>
              </a:ext>
            </a:extLst>
          </p:cNvPr>
          <p:cNvPicPr>
            <a:picLocks noChangeAspect="1"/>
          </p:cNvPicPr>
          <p:nvPr/>
        </p:nvPicPr>
        <p:blipFill rotWithShape="1">
          <a:blip r:embed="rId3"/>
          <a:srcRect l="17500" t="44296" r="25000" b="5704"/>
          <a:stretch/>
        </p:blipFill>
        <p:spPr>
          <a:xfrm>
            <a:off x="6446837" y="3954462"/>
            <a:ext cx="5029200" cy="2514600"/>
          </a:xfrm>
          <a:prstGeom prst="rect">
            <a:avLst/>
          </a:prstGeom>
          <a:ln>
            <a:noFill/>
          </a:ln>
          <a:effectLst>
            <a:outerShdw blurRad="292100" dist="139700" dir="2700000" algn="tl" rotWithShape="0">
              <a:srgbClr val="333333">
                <a:alpha val="65000"/>
              </a:srgbClr>
            </a:outerShdw>
          </a:effectLst>
        </p:spPr>
      </p:pic>
      <p:pic>
        <p:nvPicPr>
          <p:cNvPr id="6" name="picture">
            <a:extLst>
              <a:ext uri="{FF2B5EF4-FFF2-40B4-BE49-F238E27FC236}">
                <a16:creationId xmlns:a16="http://schemas.microsoft.com/office/drawing/2014/main" id="{52ADFA41-4219-4245-BA06-66BB942030A1}"/>
              </a:ext>
            </a:extLst>
          </p:cNvPr>
          <p:cNvPicPr/>
          <p:nvPr/>
        </p:nvPicPr>
        <p:blipFill rotWithShape="1">
          <a:blip r:embed="rId4" cstate="print">
            <a:extLst>
              <a:ext uri="{28A0092B-C50C-407E-A947-70E740481C1C}">
                <a14:useLocalDpi xmlns:a14="http://schemas.microsoft.com/office/drawing/2010/main" val="0"/>
              </a:ext>
            </a:extLst>
          </a:blip>
          <a:srcRect r="4294"/>
          <a:stretch/>
        </p:blipFill>
        <p:spPr>
          <a:xfrm>
            <a:off x="808037" y="3967716"/>
            <a:ext cx="5029200" cy="2514600"/>
          </a:xfrm>
          <a:prstGeom prst="rect">
            <a:avLst/>
          </a:prstGeom>
          <a:ln>
            <a:noFill/>
          </a:ln>
          <a:effectLst>
            <a:outerShdw blurRad="292100" dist="139700" dir="2700000" algn="tl" rotWithShape="0">
              <a:srgbClr val="333333">
                <a:alpha val="65000"/>
              </a:srgbClr>
            </a:outerShdw>
          </a:effectLst>
        </p:spPr>
      </p:pic>
      <p:sp>
        <p:nvSpPr>
          <p:cNvPr id="8" name="Rectangle: Rounded Corners 7">
            <a:extLst>
              <a:ext uri="{FF2B5EF4-FFF2-40B4-BE49-F238E27FC236}">
                <a16:creationId xmlns:a16="http://schemas.microsoft.com/office/drawing/2014/main" id="{FE68663C-F332-4FA7-8096-5DE8BE94FA61}"/>
              </a:ext>
            </a:extLst>
          </p:cNvPr>
          <p:cNvSpPr/>
          <p:nvPr/>
        </p:nvSpPr>
        <p:spPr bwMode="auto">
          <a:xfrm>
            <a:off x="2201269" y="3532029"/>
            <a:ext cx="2264001" cy="384969"/>
          </a:xfrm>
          <a:prstGeom prst="roundRect">
            <a:avLst/>
          </a:prstGeom>
          <a:solidFill>
            <a:schemeClr val="accent6">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a:lnSpc>
                <a:spcPct val="90000"/>
              </a:lnSpc>
              <a:spcAft>
                <a:spcPts val="600"/>
              </a:spcAft>
            </a:pPr>
            <a:r>
              <a:rPr lang="en-US" sz="1600" dirty="0">
                <a:solidFill>
                  <a:schemeClr val="bg1"/>
                </a:solidFill>
              </a:rPr>
              <a:t>Clustering</a:t>
            </a:r>
          </a:p>
        </p:txBody>
      </p:sp>
      <p:sp>
        <p:nvSpPr>
          <p:cNvPr id="10" name="Rectangle: Rounded Corners 9">
            <a:extLst>
              <a:ext uri="{FF2B5EF4-FFF2-40B4-BE49-F238E27FC236}">
                <a16:creationId xmlns:a16="http://schemas.microsoft.com/office/drawing/2014/main" id="{8B55D48A-0A8C-41AA-8600-24E67F416004}"/>
              </a:ext>
            </a:extLst>
          </p:cNvPr>
          <p:cNvSpPr/>
          <p:nvPr/>
        </p:nvSpPr>
        <p:spPr bwMode="auto">
          <a:xfrm>
            <a:off x="7666037" y="3553295"/>
            <a:ext cx="2819400" cy="361684"/>
          </a:xfrm>
          <a:prstGeom prst="roundRect">
            <a:avLst/>
          </a:prstGeom>
          <a:solidFill>
            <a:schemeClr val="accent6">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a:lnSpc>
                <a:spcPct val="90000"/>
              </a:lnSpc>
              <a:spcAft>
                <a:spcPts val="600"/>
              </a:spcAft>
            </a:pPr>
            <a:r>
              <a:rPr lang="en-US" sz="1600" dirty="0">
                <a:solidFill>
                  <a:schemeClr val="bg1"/>
                </a:solidFill>
              </a:rPr>
              <a:t>Distribution assessment</a:t>
            </a:r>
          </a:p>
        </p:txBody>
      </p:sp>
      <p:sp>
        <p:nvSpPr>
          <p:cNvPr id="3" name="Rectangle 2">
            <a:extLst>
              <a:ext uri="{FF2B5EF4-FFF2-40B4-BE49-F238E27FC236}">
                <a16:creationId xmlns:a16="http://schemas.microsoft.com/office/drawing/2014/main" id="{4F55F5FC-89C4-4329-BFE5-36C1354C5064}"/>
              </a:ext>
            </a:extLst>
          </p:cNvPr>
          <p:cNvSpPr/>
          <p:nvPr/>
        </p:nvSpPr>
        <p:spPr>
          <a:xfrm>
            <a:off x="3932237" y="6655950"/>
            <a:ext cx="4276555" cy="338554"/>
          </a:xfrm>
          <a:prstGeom prst="rect">
            <a:avLst/>
          </a:prstGeom>
        </p:spPr>
        <p:txBody>
          <a:bodyPr wrap="none">
            <a:spAutoFit/>
          </a:bodyPr>
          <a:lstStyle/>
          <a:p>
            <a:r>
              <a:rPr lang="en-US" sz="1600" dirty="0"/>
              <a:t>https://github.com/Azure/Azure-TDSP-Utilities</a:t>
            </a:r>
          </a:p>
        </p:txBody>
      </p:sp>
      <p:sp>
        <p:nvSpPr>
          <p:cNvPr id="9" name="TextBox 8">
            <a:extLst>
              <a:ext uri="{FF2B5EF4-FFF2-40B4-BE49-F238E27FC236}">
                <a16:creationId xmlns:a16="http://schemas.microsoft.com/office/drawing/2014/main" id="{190B1CA6-F17E-4231-AD32-379897DBD48E}"/>
              </a:ext>
            </a:extLst>
          </p:cNvPr>
          <p:cNvSpPr txBox="1"/>
          <p:nvPr/>
        </p:nvSpPr>
        <p:spPr>
          <a:xfrm>
            <a:off x="11918623" y="-60669"/>
            <a:ext cx="491160" cy="544765"/>
          </a:xfrm>
          <a:prstGeom prst="rect">
            <a:avLst/>
          </a:prstGeom>
          <a:noFill/>
        </p:spPr>
        <p:txBody>
          <a:bodyPr wrap="none" lIns="182880" tIns="146304" rIns="182880" bIns="146304" rtlCol="0">
            <a:spAutoFit/>
          </a:bodyPr>
          <a:lstStyle/>
          <a:p>
            <a:pPr>
              <a:lnSpc>
                <a:spcPct val="90000"/>
              </a:lnSpc>
              <a:spcAft>
                <a:spcPts val="600"/>
              </a:spcAft>
            </a:pPr>
            <a:fld id="{221EA3FC-6ECF-4BC1-A31B-DE2BAFB4B974}" type="slidenum">
              <a:rPr lang="en-US" smtClean="0">
                <a:gradFill>
                  <a:gsLst>
                    <a:gs pos="2917">
                      <a:schemeClr val="tx1"/>
                    </a:gs>
                    <a:gs pos="30000">
                      <a:schemeClr val="tx1"/>
                    </a:gs>
                  </a:gsLst>
                  <a:lin ang="5400000" scaled="0"/>
                </a:gradFill>
              </a:rPr>
              <a:t>17</a:t>
            </a:fld>
            <a:endParaRPr lang="en-US" dirty="0">
              <a:gradFill>
                <a:gsLst>
                  <a:gs pos="2917">
                    <a:schemeClr val="tx1"/>
                  </a:gs>
                  <a:gs pos="30000">
                    <a:schemeClr val="tx1"/>
                  </a:gs>
                </a:gsLst>
                <a:lin ang="5400000" scaled="0"/>
              </a:gradFill>
            </a:endParaRPr>
          </a:p>
        </p:txBody>
      </p:sp>
      <p:sp>
        <p:nvSpPr>
          <p:cNvPr id="11" name="TextBox 10">
            <a:extLst>
              <a:ext uri="{FF2B5EF4-FFF2-40B4-BE49-F238E27FC236}">
                <a16:creationId xmlns:a16="http://schemas.microsoft.com/office/drawing/2014/main" id="{764DD63C-1650-4C2D-A1A5-F47DEB936017}"/>
              </a:ext>
            </a:extLst>
          </p:cNvPr>
          <p:cNvSpPr txBox="1"/>
          <p:nvPr/>
        </p:nvSpPr>
        <p:spPr>
          <a:xfrm rot="5400000">
            <a:off x="11445512" y="753723"/>
            <a:ext cx="1518685"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rgbClr val="339966"/>
                </a:solidFill>
              </a:rPr>
              <a:t>DS utilities</a:t>
            </a:r>
          </a:p>
        </p:txBody>
      </p:sp>
    </p:spTree>
    <p:extLst>
      <p:ext uri="{BB962C8B-B14F-4D97-AF65-F5344CB8AC3E}">
        <p14:creationId xmlns:p14="http://schemas.microsoft.com/office/powerpoint/2010/main" val="4082061659"/>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FA37A5-9FF4-4109-ACCC-77A6F57689F1}"/>
              </a:ext>
            </a:extLst>
          </p:cNvPr>
          <p:cNvSpPr>
            <a:spLocks noGrp="1"/>
          </p:cNvSpPr>
          <p:nvPr>
            <p:ph type="title"/>
          </p:nvPr>
        </p:nvSpPr>
        <p:spPr>
          <a:xfrm>
            <a:off x="210254" y="217420"/>
            <a:ext cx="12039600" cy="917575"/>
          </a:xfrm>
        </p:spPr>
        <p:txBody>
          <a:bodyPr/>
          <a:lstStyle/>
          <a:p>
            <a:r>
              <a:rPr lang="en-US" sz="4000" dirty="0">
                <a:solidFill>
                  <a:schemeClr val="accent4">
                    <a:lumMod val="75000"/>
                  </a:schemeClr>
                </a:solidFill>
              </a:rPr>
              <a:t>Re-usable data science utilities: Analytics - modeling</a:t>
            </a:r>
            <a:br>
              <a:rPr lang="en-US" sz="4000" dirty="0">
                <a:solidFill>
                  <a:schemeClr val="accent4">
                    <a:lumMod val="75000"/>
                  </a:schemeClr>
                </a:solidFill>
              </a:rPr>
            </a:br>
            <a:r>
              <a:rPr lang="en-US" sz="2000" u="sng" dirty="0">
                <a:solidFill>
                  <a:schemeClr val="accent1">
                    <a:lumMod val="75000"/>
                  </a:schemeClr>
                </a:solidFill>
              </a:rPr>
              <a:t>A</a:t>
            </a:r>
            <a:r>
              <a:rPr lang="en-US" sz="2000" dirty="0">
                <a:solidFill>
                  <a:schemeClr val="accent1">
                    <a:lumMod val="75000"/>
                  </a:schemeClr>
                </a:solidFill>
              </a:rPr>
              <a:t>utomated </a:t>
            </a:r>
            <a:r>
              <a:rPr lang="en-US" sz="2000" u="sng" dirty="0">
                <a:solidFill>
                  <a:schemeClr val="accent1">
                    <a:lumMod val="75000"/>
                  </a:schemeClr>
                </a:solidFill>
              </a:rPr>
              <a:t>m</a:t>
            </a:r>
            <a:r>
              <a:rPr lang="en-US" sz="2000" dirty="0">
                <a:solidFill>
                  <a:schemeClr val="accent1">
                    <a:lumMod val="75000"/>
                  </a:schemeClr>
                </a:solidFill>
              </a:rPr>
              <a:t>odeling </a:t>
            </a:r>
            <a:r>
              <a:rPr lang="en-US" sz="2000" u="sng" dirty="0">
                <a:solidFill>
                  <a:schemeClr val="accent1">
                    <a:lumMod val="75000"/>
                  </a:schemeClr>
                </a:solidFill>
              </a:rPr>
              <a:t>a</a:t>
            </a:r>
            <a:r>
              <a:rPr lang="en-US" sz="2000" dirty="0">
                <a:solidFill>
                  <a:schemeClr val="accent1">
                    <a:lumMod val="75000"/>
                  </a:schemeClr>
                </a:solidFill>
              </a:rPr>
              <a:t>nd </a:t>
            </a:r>
            <a:r>
              <a:rPr lang="en-US" sz="2000" u="sng" dirty="0">
                <a:solidFill>
                  <a:schemeClr val="accent1">
                    <a:lumMod val="75000"/>
                  </a:schemeClr>
                </a:solidFill>
              </a:rPr>
              <a:t>r</a:t>
            </a:r>
            <a:r>
              <a:rPr lang="en-US" sz="2000" dirty="0">
                <a:solidFill>
                  <a:schemeClr val="accent1">
                    <a:lumMod val="75000"/>
                  </a:schemeClr>
                </a:solidFill>
              </a:rPr>
              <a:t>eporting AMAR (R)</a:t>
            </a:r>
          </a:p>
        </p:txBody>
      </p:sp>
      <p:pic>
        <p:nvPicPr>
          <p:cNvPr id="7" name="Picture 6">
            <a:extLst>
              <a:ext uri="{FF2B5EF4-FFF2-40B4-BE49-F238E27FC236}">
                <a16:creationId xmlns:a16="http://schemas.microsoft.com/office/drawing/2014/main" id="{E0C7B4D6-436F-4911-84E5-2A931830F51D}"/>
              </a:ext>
            </a:extLst>
          </p:cNvPr>
          <p:cNvPicPr>
            <a:picLocks noChangeAspect="1"/>
          </p:cNvPicPr>
          <p:nvPr/>
        </p:nvPicPr>
        <p:blipFill rotWithShape="1">
          <a:blip r:embed="rId3"/>
          <a:srcRect l="11986" t="10781" r="14022" b="57786"/>
          <a:stretch/>
        </p:blipFill>
        <p:spPr>
          <a:xfrm>
            <a:off x="2103437" y="1592262"/>
            <a:ext cx="8305800" cy="2198605"/>
          </a:xfrm>
          <a:prstGeom prst="rect">
            <a:avLst/>
          </a:prstGeom>
          <a:effectLst>
            <a:outerShdw blurRad="50800" dist="38100" dir="5400000" algn="t" rotWithShape="0">
              <a:prstClr val="black">
                <a:alpha val="40000"/>
              </a:prstClr>
            </a:outerShdw>
          </a:effectLst>
        </p:spPr>
      </p:pic>
      <p:pic>
        <p:nvPicPr>
          <p:cNvPr id="8" name="Picture 7">
            <a:extLst>
              <a:ext uri="{FF2B5EF4-FFF2-40B4-BE49-F238E27FC236}">
                <a16:creationId xmlns:a16="http://schemas.microsoft.com/office/drawing/2014/main" id="{B0803644-AA63-4B40-B990-3475873C90F5}"/>
              </a:ext>
            </a:extLst>
          </p:cNvPr>
          <p:cNvPicPr>
            <a:picLocks noChangeAspect="1"/>
          </p:cNvPicPr>
          <p:nvPr/>
        </p:nvPicPr>
        <p:blipFill rotWithShape="1">
          <a:blip r:embed="rId4"/>
          <a:srcRect l="4167" t="13429" r="7500" b="31714"/>
          <a:stretch/>
        </p:blipFill>
        <p:spPr>
          <a:xfrm>
            <a:off x="240932" y="4436728"/>
            <a:ext cx="6155996" cy="2209271"/>
          </a:xfrm>
          <a:prstGeom prst="rect">
            <a:avLst/>
          </a:prstGeom>
          <a:ln>
            <a:noFill/>
          </a:ln>
          <a:effectLst>
            <a:outerShdw blurRad="292100" dist="139700" dir="2700000" algn="tl" rotWithShape="0">
              <a:srgbClr val="333333">
                <a:alpha val="65000"/>
              </a:srgbClr>
            </a:outerShdw>
          </a:effectLst>
        </p:spPr>
      </p:pic>
      <p:pic>
        <p:nvPicPr>
          <p:cNvPr id="9" name="Picture 8">
            <a:extLst>
              <a:ext uri="{FF2B5EF4-FFF2-40B4-BE49-F238E27FC236}">
                <a16:creationId xmlns:a16="http://schemas.microsoft.com/office/drawing/2014/main" id="{D74851A7-8DA0-491C-A4DA-23D5F09A8878}"/>
              </a:ext>
            </a:extLst>
          </p:cNvPr>
          <p:cNvPicPr>
            <a:picLocks noChangeAspect="1"/>
          </p:cNvPicPr>
          <p:nvPr/>
        </p:nvPicPr>
        <p:blipFill rotWithShape="1">
          <a:blip r:embed="rId5"/>
          <a:srcRect l="4166" t="13429" r="9167" b="19524"/>
          <a:stretch/>
        </p:blipFill>
        <p:spPr>
          <a:xfrm>
            <a:off x="6778219" y="4425246"/>
            <a:ext cx="5369998" cy="2209271"/>
          </a:xfrm>
          <a:prstGeom prst="rect">
            <a:avLst/>
          </a:prstGeom>
          <a:ln>
            <a:noFill/>
          </a:ln>
          <a:effectLst>
            <a:outerShdw blurRad="292100" dist="139700" dir="2700000" algn="tl" rotWithShape="0">
              <a:srgbClr val="333333">
                <a:alpha val="65000"/>
              </a:srgbClr>
            </a:outerShdw>
          </a:effectLst>
        </p:spPr>
      </p:pic>
      <p:sp>
        <p:nvSpPr>
          <p:cNvPr id="10" name="Rectangle: Rounded Corners 9">
            <a:extLst>
              <a:ext uri="{FF2B5EF4-FFF2-40B4-BE49-F238E27FC236}">
                <a16:creationId xmlns:a16="http://schemas.microsoft.com/office/drawing/2014/main" id="{0A528FD1-635F-4BD7-8B23-4EABBCE1DA02}"/>
              </a:ext>
            </a:extLst>
          </p:cNvPr>
          <p:cNvSpPr/>
          <p:nvPr/>
        </p:nvSpPr>
        <p:spPr bwMode="auto">
          <a:xfrm>
            <a:off x="1168618" y="4055004"/>
            <a:ext cx="4343156" cy="325088"/>
          </a:xfrm>
          <a:prstGeom prst="roundRect">
            <a:avLst/>
          </a:prstGeom>
          <a:solidFill>
            <a:schemeClr val="accent6">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a:lnSpc>
                <a:spcPct val="90000"/>
              </a:lnSpc>
              <a:spcAft>
                <a:spcPts val="600"/>
              </a:spcAft>
            </a:pPr>
            <a:r>
              <a:rPr lang="en-US" sz="1600" dirty="0">
                <a:solidFill>
                  <a:schemeClr val="bg1"/>
                </a:solidFill>
              </a:rPr>
              <a:t>Predicted vs. Actual (multiple algorithms)</a:t>
            </a:r>
          </a:p>
        </p:txBody>
      </p:sp>
      <p:sp>
        <p:nvSpPr>
          <p:cNvPr id="11" name="Rectangle: Rounded Corners 10">
            <a:extLst>
              <a:ext uri="{FF2B5EF4-FFF2-40B4-BE49-F238E27FC236}">
                <a16:creationId xmlns:a16="http://schemas.microsoft.com/office/drawing/2014/main" id="{3C164EDC-BD7D-449A-995E-3E05FED72345}"/>
              </a:ext>
            </a:extLst>
          </p:cNvPr>
          <p:cNvSpPr/>
          <p:nvPr/>
        </p:nvSpPr>
        <p:spPr bwMode="auto">
          <a:xfrm>
            <a:off x="7281007" y="4055004"/>
            <a:ext cx="4343156" cy="325088"/>
          </a:xfrm>
          <a:prstGeom prst="roundRect">
            <a:avLst/>
          </a:prstGeom>
          <a:solidFill>
            <a:schemeClr val="accent6">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a:lnSpc>
                <a:spcPct val="90000"/>
              </a:lnSpc>
              <a:spcAft>
                <a:spcPts val="600"/>
              </a:spcAft>
            </a:pPr>
            <a:r>
              <a:rPr lang="en-US" sz="1600" dirty="0">
                <a:solidFill>
                  <a:schemeClr val="bg1"/>
                </a:solidFill>
              </a:rPr>
              <a:t>Feature Importance (multiple algorithms)</a:t>
            </a:r>
          </a:p>
        </p:txBody>
      </p:sp>
      <p:sp>
        <p:nvSpPr>
          <p:cNvPr id="12" name="Rectangle 11">
            <a:extLst>
              <a:ext uri="{FF2B5EF4-FFF2-40B4-BE49-F238E27FC236}">
                <a16:creationId xmlns:a16="http://schemas.microsoft.com/office/drawing/2014/main" id="{FE18D69E-0AC1-4ADF-B7D4-2BFAD800371A}"/>
              </a:ext>
            </a:extLst>
          </p:cNvPr>
          <p:cNvSpPr/>
          <p:nvPr/>
        </p:nvSpPr>
        <p:spPr>
          <a:xfrm>
            <a:off x="4084637" y="6667465"/>
            <a:ext cx="4276555" cy="338554"/>
          </a:xfrm>
          <a:prstGeom prst="rect">
            <a:avLst/>
          </a:prstGeom>
        </p:spPr>
        <p:txBody>
          <a:bodyPr wrap="none">
            <a:spAutoFit/>
          </a:bodyPr>
          <a:lstStyle/>
          <a:p>
            <a:r>
              <a:rPr lang="en-US" sz="1600" dirty="0"/>
              <a:t>https://github.com/Azure/Azure-TDSP-Utilities</a:t>
            </a:r>
          </a:p>
        </p:txBody>
      </p:sp>
      <p:sp>
        <p:nvSpPr>
          <p:cNvPr id="13" name="TextBox 12">
            <a:extLst>
              <a:ext uri="{FF2B5EF4-FFF2-40B4-BE49-F238E27FC236}">
                <a16:creationId xmlns:a16="http://schemas.microsoft.com/office/drawing/2014/main" id="{C5ADCE93-D213-4D2C-AC07-D58D9C4E7A60}"/>
              </a:ext>
            </a:extLst>
          </p:cNvPr>
          <p:cNvSpPr txBox="1"/>
          <p:nvPr/>
        </p:nvSpPr>
        <p:spPr>
          <a:xfrm>
            <a:off x="11918623" y="-60669"/>
            <a:ext cx="491160" cy="544765"/>
          </a:xfrm>
          <a:prstGeom prst="rect">
            <a:avLst/>
          </a:prstGeom>
          <a:noFill/>
        </p:spPr>
        <p:txBody>
          <a:bodyPr wrap="none" lIns="182880" tIns="146304" rIns="182880" bIns="146304" rtlCol="0">
            <a:spAutoFit/>
          </a:bodyPr>
          <a:lstStyle/>
          <a:p>
            <a:pPr>
              <a:lnSpc>
                <a:spcPct val="90000"/>
              </a:lnSpc>
              <a:spcAft>
                <a:spcPts val="600"/>
              </a:spcAft>
            </a:pPr>
            <a:fld id="{221EA3FC-6ECF-4BC1-A31B-DE2BAFB4B974}" type="slidenum">
              <a:rPr lang="en-US" smtClean="0">
                <a:gradFill>
                  <a:gsLst>
                    <a:gs pos="2917">
                      <a:schemeClr val="tx1"/>
                    </a:gs>
                    <a:gs pos="30000">
                      <a:schemeClr val="tx1"/>
                    </a:gs>
                  </a:gsLst>
                  <a:lin ang="5400000" scaled="0"/>
                </a:gradFill>
              </a:rPr>
              <a:t>18</a:t>
            </a:fld>
            <a:endParaRPr lang="en-US" dirty="0">
              <a:gradFill>
                <a:gsLst>
                  <a:gs pos="2917">
                    <a:schemeClr val="tx1"/>
                  </a:gs>
                  <a:gs pos="30000">
                    <a:schemeClr val="tx1"/>
                  </a:gs>
                </a:gsLst>
                <a:lin ang="5400000" scaled="0"/>
              </a:gradFill>
            </a:endParaRPr>
          </a:p>
        </p:txBody>
      </p:sp>
      <p:sp>
        <p:nvSpPr>
          <p:cNvPr id="15" name="TextBox 14">
            <a:extLst>
              <a:ext uri="{FF2B5EF4-FFF2-40B4-BE49-F238E27FC236}">
                <a16:creationId xmlns:a16="http://schemas.microsoft.com/office/drawing/2014/main" id="{713F9D14-77F5-429E-930E-DC1F8BCC4A89}"/>
              </a:ext>
            </a:extLst>
          </p:cNvPr>
          <p:cNvSpPr txBox="1"/>
          <p:nvPr/>
        </p:nvSpPr>
        <p:spPr>
          <a:xfrm rot="5400000">
            <a:off x="11445512" y="753723"/>
            <a:ext cx="1518685"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rgbClr val="339966"/>
                </a:solidFill>
              </a:rPr>
              <a:t>DS utilities</a:t>
            </a:r>
          </a:p>
        </p:txBody>
      </p:sp>
    </p:spTree>
    <p:extLst>
      <p:ext uri="{BB962C8B-B14F-4D97-AF65-F5344CB8AC3E}">
        <p14:creationId xmlns:p14="http://schemas.microsoft.com/office/powerpoint/2010/main" val="2694140733"/>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73EDF-8A02-4505-B80E-EE9F633A0F44}"/>
              </a:ext>
            </a:extLst>
          </p:cNvPr>
          <p:cNvSpPr>
            <a:spLocks noGrp="1"/>
          </p:cNvSpPr>
          <p:nvPr>
            <p:ph type="title"/>
          </p:nvPr>
        </p:nvSpPr>
        <p:spPr>
          <a:xfrm>
            <a:off x="731837" y="242576"/>
            <a:ext cx="11889564" cy="917575"/>
          </a:xfrm>
        </p:spPr>
        <p:txBody>
          <a:bodyPr/>
          <a:lstStyle/>
          <a:p>
            <a:r>
              <a:rPr lang="en-US" sz="4000" dirty="0">
                <a:solidFill>
                  <a:schemeClr val="accent4">
                    <a:lumMod val="75000"/>
                  </a:schemeClr>
                </a:solidFill>
              </a:rPr>
              <a:t>TDSP documentation: https://aka.ms/tdsp</a:t>
            </a:r>
          </a:p>
        </p:txBody>
      </p:sp>
      <p:sp>
        <p:nvSpPr>
          <p:cNvPr id="5" name="TextBox 4">
            <a:extLst>
              <a:ext uri="{FF2B5EF4-FFF2-40B4-BE49-F238E27FC236}">
                <a16:creationId xmlns:a16="http://schemas.microsoft.com/office/drawing/2014/main" id="{A34A3234-EC31-4374-BD59-DFC5ED1EC74B}"/>
              </a:ext>
            </a:extLst>
          </p:cNvPr>
          <p:cNvSpPr txBox="1"/>
          <p:nvPr/>
        </p:nvSpPr>
        <p:spPr>
          <a:xfrm>
            <a:off x="11918623" y="-60669"/>
            <a:ext cx="491160" cy="544765"/>
          </a:xfrm>
          <a:prstGeom prst="rect">
            <a:avLst/>
          </a:prstGeom>
          <a:noFill/>
        </p:spPr>
        <p:txBody>
          <a:bodyPr wrap="none" lIns="182880" tIns="146304" rIns="182880" bIns="146304" rtlCol="0">
            <a:spAutoFit/>
          </a:bodyPr>
          <a:lstStyle/>
          <a:p>
            <a:pPr>
              <a:lnSpc>
                <a:spcPct val="90000"/>
              </a:lnSpc>
              <a:spcAft>
                <a:spcPts val="600"/>
              </a:spcAft>
            </a:pPr>
            <a:fld id="{221EA3FC-6ECF-4BC1-A31B-DE2BAFB4B974}" type="slidenum">
              <a:rPr lang="en-US" smtClean="0">
                <a:gradFill>
                  <a:gsLst>
                    <a:gs pos="2917">
                      <a:schemeClr val="tx1"/>
                    </a:gs>
                    <a:gs pos="30000">
                      <a:schemeClr val="tx1"/>
                    </a:gs>
                  </a:gsLst>
                  <a:lin ang="5400000" scaled="0"/>
                </a:gradFill>
              </a:rPr>
              <a:t>19</a:t>
            </a:fld>
            <a:endParaRPr lang="en-US" dirty="0">
              <a:gradFill>
                <a:gsLst>
                  <a:gs pos="2917">
                    <a:schemeClr val="tx1"/>
                  </a:gs>
                  <a:gs pos="30000">
                    <a:schemeClr val="tx1"/>
                  </a:gs>
                </a:gsLst>
                <a:lin ang="5400000" scaled="0"/>
              </a:gradFill>
            </a:endParaRPr>
          </a:p>
        </p:txBody>
      </p:sp>
      <p:pic>
        <p:nvPicPr>
          <p:cNvPr id="4" name="Picture 3">
            <a:extLst>
              <a:ext uri="{FF2B5EF4-FFF2-40B4-BE49-F238E27FC236}">
                <a16:creationId xmlns:a16="http://schemas.microsoft.com/office/drawing/2014/main" id="{94C3231A-1571-4B97-AFA8-85AC96F7997B}"/>
              </a:ext>
            </a:extLst>
          </p:cNvPr>
          <p:cNvPicPr>
            <a:picLocks noChangeAspect="1"/>
          </p:cNvPicPr>
          <p:nvPr/>
        </p:nvPicPr>
        <p:blipFill rotWithShape="1">
          <a:blip r:embed="rId3"/>
          <a:srcRect l="370" t="15115" r="23041" b="6343"/>
          <a:stretch/>
        </p:blipFill>
        <p:spPr>
          <a:xfrm>
            <a:off x="1059637" y="1109015"/>
            <a:ext cx="10340200" cy="5798959"/>
          </a:xfrm>
          <a:prstGeom prst="rect">
            <a:avLst/>
          </a:prstGeom>
        </p:spPr>
      </p:pic>
    </p:spTree>
    <p:extLst>
      <p:ext uri="{BB962C8B-B14F-4D97-AF65-F5344CB8AC3E}">
        <p14:creationId xmlns:p14="http://schemas.microsoft.com/office/powerpoint/2010/main" val="2672821361"/>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0C36-EC9D-4989-AE90-19D3A0B190F1}"/>
              </a:ext>
            </a:extLst>
          </p:cNvPr>
          <p:cNvSpPr>
            <a:spLocks noGrp="1"/>
          </p:cNvSpPr>
          <p:nvPr>
            <p:ph type="title"/>
          </p:nvPr>
        </p:nvSpPr>
        <p:spPr>
          <a:xfrm>
            <a:off x="808037" y="493044"/>
            <a:ext cx="11889564" cy="917575"/>
          </a:xfrm>
        </p:spPr>
        <p:txBody>
          <a:bodyPr/>
          <a:lstStyle/>
          <a:p>
            <a:r>
              <a:rPr lang="en-US" sz="4400" b="1" dirty="0">
                <a:solidFill>
                  <a:schemeClr val="accent4">
                    <a:lumMod val="75000"/>
                  </a:schemeClr>
                </a:solidFill>
              </a:rPr>
              <a:t>Agenda</a:t>
            </a:r>
          </a:p>
        </p:txBody>
      </p:sp>
      <p:sp>
        <p:nvSpPr>
          <p:cNvPr id="3" name="Text Placeholder 2">
            <a:extLst>
              <a:ext uri="{FF2B5EF4-FFF2-40B4-BE49-F238E27FC236}">
                <a16:creationId xmlns:a16="http://schemas.microsoft.com/office/drawing/2014/main" id="{47D02148-5A95-404A-B4B8-546E1E9AA988}"/>
              </a:ext>
            </a:extLst>
          </p:cNvPr>
          <p:cNvSpPr>
            <a:spLocks noGrp="1"/>
          </p:cNvSpPr>
          <p:nvPr>
            <p:ph type="body" sz="quarter" idx="10"/>
          </p:nvPr>
        </p:nvSpPr>
        <p:spPr>
          <a:xfrm>
            <a:off x="695578" y="1835732"/>
            <a:ext cx="5943600" cy="3834896"/>
          </a:xfrm>
        </p:spPr>
        <p:txBody>
          <a:bodyPr/>
          <a:lstStyle/>
          <a:p>
            <a:r>
              <a:rPr lang="en-US" sz="2400" dirty="0"/>
              <a:t>Team Data Science Process (TDSP)</a:t>
            </a:r>
          </a:p>
          <a:p>
            <a:pPr lvl="1"/>
            <a:r>
              <a:rPr lang="en-US" sz="1800" dirty="0"/>
              <a:t>Principle and objective</a:t>
            </a:r>
          </a:p>
          <a:p>
            <a:pPr lvl="1"/>
            <a:r>
              <a:rPr lang="en-US" sz="1800" dirty="0"/>
              <a:t>Key components</a:t>
            </a:r>
          </a:p>
          <a:p>
            <a:pPr lvl="1"/>
            <a:r>
              <a:rPr lang="en-US" sz="1800" dirty="0"/>
              <a:t>Adoption and use</a:t>
            </a:r>
          </a:p>
          <a:p>
            <a:endParaRPr lang="en-US" sz="1100" dirty="0"/>
          </a:p>
          <a:p>
            <a:r>
              <a:rPr lang="en-US" sz="2400" dirty="0"/>
              <a:t>Azure Machine Learning (AML)</a:t>
            </a:r>
          </a:p>
          <a:p>
            <a:pPr lvl="1"/>
            <a:r>
              <a:rPr lang="en-US" sz="1800" dirty="0"/>
              <a:t>Key features</a:t>
            </a:r>
          </a:p>
          <a:p>
            <a:pPr lvl="1"/>
            <a:r>
              <a:rPr lang="en-US" sz="1800" dirty="0"/>
              <a:t>Developing and deploying AI solutions</a:t>
            </a:r>
          </a:p>
          <a:p>
            <a:endParaRPr lang="en-US" sz="1100" dirty="0"/>
          </a:p>
          <a:p>
            <a:r>
              <a:rPr lang="en-US" sz="2400" dirty="0"/>
              <a:t>Using TDSP with AML (process + tools)</a:t>
            </a:r>
            <a:endParaRPr lang="en-US" sz="1800" dirty="0"/>
          </a:p>
          <a:p>
            <a:pPr marL="0" indent="0">
              <a:buNone/>
            </a:pPr>
            <a:endParaRPr lang="en-US" sz="1200" dirty="0"/>
          </a:p>
          <a:p>
            <a:r>
              <a:rPr lang="en-US" sz="2400" dirty="0"/>
              <a:t>Summary</a:t>
            </a:r>
          </a:p>
        </p:txBody>
      </p:sp>
      <p:sp>
        <p:nvSpPr>
          <p:cNvPr id="4" name="TextBox 3">
            <a:extLst>
              <a:ext uri="{FF2B5EF4-FFF2-40B4-BE49-F238E27FC236}">
                <a16:creationId xmlns:a16="http://schemas.microsoft.com/office/drawing/2014/main" id="{70515391-31EF-47E0-ADCC-4E4F450C4DDD}"/>
              </a:ext>
            </a:extLst>
          </p:cNvPr>
          <p:cNvSpPr txBox="1"/>
          <p:nvPr/>
        </p:nvSpPr>
        <p:spPr>
          <a:xfrm>
            <a:off x="12009437" y="-51721"/>
            <a:ext cx="491160" cy="544765"/>
          </a:xfrm>
          <a:prstGeom prst="rect">
            <a:avLst/>
          </a:prstGeom>
          <a:noFill/>
        </p:spPr>
        <p:txBody>
          <a:bodyPr wrap="none" lIns="182880" tIns="146304" rIns="182880" bIns="146304" rtlCol="0">
            <a:spAutoFit/>
          </a:bodyPr>
          <a:lstStyle/>
          <a:p>
            <a:pPr>
              <a:lnSpc>
                <a:spcPct val="90000"/>
              </a:lnSpc>
              <a:spcAft>
                <a:spcPts val="600"/>
              </a:spcAft>
            </a:pPr>
            <a:fld id="{221EA3FC-6ECF-4BC1-A31B-DE2BAFB4B974}" type="slidenum">
              <a:rPr lang="en-US" smtClean="0">
                <a:gradFill>
                  <a:gsLst>
                    <a:gs pos="2917">
                      <a:schemeClr val="tx1"/>
                    </a:gs>
                    <a:gs pos="30000">
                      <a:schemeClr val="tx1"/>
                    </a:gs>
                  </a:gsLst>
                  <a:lin ang="5400000" scaled="0"/>
                </a:gradFill>
              </a:rPr>
              <a:t>2</a:t>
            </a:fld>
            <a:endParaRPr lang="en-US" dirty="0">
              <a:gradFill>
                <a:gsLst>
                  <a:gs pos="2917">
                    <a:schemeClr val="tx1"/>
                  </a:gs>
                  <a:gs pos="30000">
                    <a:schemeClr val="tx1"/>
                  </a:gs>
                </a:gsLst>
                <a:lin ang="5400000" scaled="0"/>
              </a:gradFill>
            </a:endParaRPr>
          </a:p>
        </p:txBody>
      </p:sp>
      <p:grpSp>
        <p:nvGrpSpPr>
          <p:cNvPr id="5" name="Group 4">
            <a:extLst>
              <a:ext uri="{FF2B5EF4-FFF2-40B4-BE49-F238E27FC236}">
                <a16:creationId xmlns:a16="http://schemas.microsoft.com/office/drawing/2014/main" id="{2C1499D4-7031-4CCE-9183-1B317F5912A0}"/>
              </a:ext>
            </a:extLst>
          </p:cNvPr>
          <p:cNvGrpSpPr/>
          <p:nvPr/>
        </p:nvGrpSpPr>
        <p:grpSpPr>
          <a:xfrm>
            <a:off x="5608637" y="936586"/>
            <a:ext cx="7224183" cy="5720643"/>
            <a:chOff x="5608637" y="1106559"/>
            <a:chExt cx="7224183" cy="5720643"/>
          </a:xfrm>
        </p:grpSpPr>
        <p:graphicFrame>
          <p:nvGraphicFramePr>
            <p:cNvPr id="6" name="Diagram 5">
              <a:extLst>
                <a:ext uri="{FF2B5EF4-FFF2-40B4-BE49-F238E27FC236}">
                  <a16:creationId xmlns:a16="http://schemas.microsoft.com/office/drawing/2014/main" id="{53F15FCE-E65A-433A-87CD-616715DA300B}"/>
                </a:ext>
              </a:extLst>
            </p:cNvPr>
            <p:cNvGraphicFramePr/>
            <p:nvPr>
              <p:extLst>
                <p:ext uri="{D42A27DB-BD31-4B8C-83A1-F6EECF244321}">
                  <p14:modId xmlns:p14="http://schemas.microsoft.com/office/powerpoint/2010/main" val="984915211"/>
                </p:ext>
              </p:extLst>
            </p:nvPr>
          </p:nvGraphicFramePr>
          <p:xfrm>
            <a:off x="5608637" y="1106559"/>
            <a:ext cx="7224183" cy="4953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227DAB89-D779-4923-A6FC-62B8C57B7F0E}"/>
                </a:ext>
              </a:extLst>
            </p:cNvPr>
            <p:cNvSpPr txBox="1"/>
            <p:nvPr/>
          </p:nvSpPr>
          <p:spPr>
            <a:xfrm>
              <a:off x="6896417" y="5756140"/>
              <a:ext cx="4494617" cy="1071062"/>
            </a:xfrm>
            <a:prstGeom prst="rect">
              <a:avLst/>
            </a:prstGeom>
            <a:noFill/>
          </p:spPr>
          <p:txBody>
            <a:bodyPr wrap="square" lIns="182880" tIns="146304" rIns="182880" bIns="146304" rtlCol="0">
              <a:spAutoFit/>
            </a:bodyPr>
            <a:lstStyle/>
            <a:p>
              <a:pPr algn="ctr">
                <a:lnSpc>
                  <a:spcPct val="90000"/>
                </a:lnSpc>
                <a:spcAft>
                  <a:spcPts val="600"/>
                </a:spcAft>
              </a:pPr>
              <a:r>
                <a:rPr lang="en-US" sz="2800" b="1" dirty="0">
                  <a:solidFill>
                    <a:schemeClr val="tx2">
                      <a:lumMod val="50000"/>
                    </a:schemeClr>
                  </a:solidFill>
                  <a:latin typeface="+mj-lt"/>
                </a:rPr>
                <a:t>Process, tools and platforms for AI solutions</a:t>
              </a:r>
            </a:p>
          </p:txBody>
        </p:sp>
      </p:grpSp>
    </p:spTree>
    <p:extLst>
      <p:ext uri="{BB962C8B-B14F-4D97-AF65-F5344CB8AC3E}">
        <p14:creationId xmlns:p14="http://schemas.microsoft.com/office/powerpoint/2010/main" val="1795194505"/>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EE656C-38DA-43B4-B793-07ED1A56612B}"/>
              </a:ext>
            </a:extLst>
          </p:cNvPr>
          <p:cNvSpPr>
            <a:spLocks noGrp="1"/>
          </p:cNvSpPr>
          <p:nvPr>
            <p:ph type="title"/>
          </p:nvPr>
        </p:nvSpPr>
        <p:spPr>
          <a:xfrm>
            <a:off x="808037" y="322826"/>
            <a:ext cx="11889564" cy="917575"/>
          </a:xfrm>
        </p:spPr>
        <p:txBody>
          <a:bodyPr/>
          <a:lstStyle/>
          <a:p>
            <a:r>
              <a:rPr lang="en-US" sz="4000" dirty="0">
                <a:solidFill>
                  <a:srgbClr val="0070C0"/>
                </a:solidFill>
              </a:rPr>
              <a:t>TDSP trainings</a:t>
            </a:r>
          </a:p>
        </p:txBody>
      </p:sp>
      <p:pic>
        <p:nvPicPr>
          <p:cNvPr id="3" name="Picture 2">
            <a:extLst>
              <a:ext uri="{FF2B5EF4-FFF2-40B4-BE49-F238E27FC236}">
                <a16:creationId xmlns:a16="http://schemas.microsoft.com/office/drawing/2014/main" id="{FC003EEA-CBC0-4A38-B8FF-06F4DFBF9EDE}"/>
              </a:ext>
            </a:extLst>
          </p:cNvPr>
          <p:cNvPicPr>
            <a:picLocks noChangeAspect="1"/>
          </p:cNvPicPr>
          <p:nvPr/>
        </p:nvPicPr>
        <p:blipFill rotWithShape="1">
          <a:blip r:embed="rId2"/>
          <a:srcRect l="4048" t="11907" r="22427" b="8545"/>
          <a:stretch/>
        </p:blipFill>
        <p:spPr>
          <a:xfrm>
            <a:off x="1570037" y="1240401"/>
            <a:ext cx="9144000" cy="5410200"/>
          </a:xfrm>
          <a:prstGeom prst="rect">
            <a:avLst/>
          </a:prstGeom>
        </p:spPr>
      </p:pic>
      <p:sp>
        <p:nvSpPr>
          <p:cNvPr id="4" name="Rectangle: Rounded Corners 3">
            <a:extLst>
              <a:ext uri="{FF2B5EF4-FFF2-40B4-BE49-F238E27FC236}">
                <a16:creationId xmlns:a16="http://schemas.microsoft.com/office/drawing/2014/main" id="{8683597F-17A5-4BFC-856E-C7191CD97F01}"/>
              </a:ext>
            </a:extLst>
          </p:cNvPr>
          <p:cNvSpPr/>
          <p:nvPr/>
        </p:nvSpPr>
        <p:spPr bwMode="auto">
          <a:xfrm>
            <a:off x="1604591" y="3753414"/>
            <a:ext cx="2251445" cy="762000"/>
          </a:xfrm>
          <a:prstGeom prst="roundRect">
            <a:avLst/>
          </a:prstGeom>
          <a:noFill/>
          <a:ln w="28575">
            <a:solidFill>
              <a:srgbClr val="99FF6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9" name="TextBox 8">
            <a:extLst>
              <a:ext uri="{FF2B5EF4-FFF2-40B4-BE49-F238E27FC236}">
                <a16:creationId xmlns:a16="http://schemas.microsoft.com/office/drawing/2014/main" id="{FB154473-A246-4621-9584-1F128B91A3D4}"/>
              </a:ext>
            </a:extLst>
          </p:cNvPr>
          <p:cNvSpPr txBox="1"/>
          <p:nvPr/>
        </p:nvSpPr>
        <p:spPr>
          <a:xfrm>
            <a:off x="12009437" y="-51721"/>
            <a:ext cx="612988" cy="544765"/>
          </a:xfrm>
          <a:prstGeom prst="rect">
            <a:avLst/>
          </a:prstGeom>
          <a:noFill/>
        </p:spPr>
        <p:txBody>
          <a:bodyPr wrap="non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fld id="{221EA3FC-6ECF-4BC1-A31B-DE2BAFB4B974}" type="slidenum">
              <a:rPr kumimoji="0" lang="en-US" sz="1800" b="0" i="0" u="none" strike="noStrike" kern="1200" cap="none" spc="0" normalizeH="0" baseline="0" noProof="0" smtClean="0">
                <a:ln>
                  <a:noFill/>
                </a:ln>
                <a:solidFill>
                  <a:schemeClr val="tx1">
                    <a:lumMod val="50000"/>
                  </a:schemeClr>
                </a:solidFill>
                <a:effectLst/>
                <a:uLnTx/>
                <a:uFillTx/>
                <a:latin typeface="Segoe UI Semilight"/>
                <a:ea typeface="+mn-ea"/>
                <a:cs typeface="+mn-cs"/>
              </a:rPr>
              <a:pPr marL="0" marR="0" lvl="0" indent="0" algn="l" defTabSz="932742" rtl="0" eaLnBrk="1" fontAlgn="auto" latinLnBrk="0" hangingPunct="1">
                <a:lnSpc>
                  <a:spcPct val="90000"/>
                </a:lnSpc>
                <a:spcBef>
                  <a:spcPts val="0"/>
                </a:spcBef>
                <a:spcAft>
                  <a:spcPts val="600"/>
                </a:spcAft>
                <a:buClrTx/>
                <a:buSzTx/>
                <a:buFontTx/>
                <a:buNone/>
                <a:tabLst/>
                <a:defRPr/>
              </a:pPr>
              <a:t>20</a:t>
            </a:fld>
            <a:endParaRPr kumimoji="0" lang="en-US" sz="1800" b="0" i="0" u="none" strike="noStrike" kern="1200" cap="none" spc="0" normalizeH="0" baseline="0" noProof="0" dirty="0">
              <a:ln>
                <a:noFill/>
              </a:ln>
              <a:solidFill>
                <a:schemeClr val="tx1">
                  <a:lumMod val="50000"/>
                </a:schemeClr>
              </a:solidFill>
              <a:effectLst/>
              <a:uLnTx/>
              <a:uFillTx/>
              <a:latin typeface="Segoe UI Semilight"/>
              <a:ea typeface="+mn-ea"/>
              <a:cs typeface="+mn-cs"/>
            </a:endParaRPr>
          </a:p>
        </p:txBody>
      </p:sp>
    </p:spTree>
    <p:extLst>
      <p:ext uri="{BB962C8B-B14F-4D97-AF65-F5344CB8AC3E}">
        <p14:creationId xmlns:p14="http://schemas.microsoft.com/office/powerpoint/2010/main" val="3663264486"/>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984D3-A071-4F0C-8E3D-7BFCC7D485D6}"/>
              </a:ext>
            </a:extLst>
          </p:cNvPr>
          <p:cNvSpPr>
            <a:spLocks noGrp="1"/>
          </p:cNvSpPr>
          <p:nvPr>
            <p:ph type="title"/>
          </p:nvPr>
        </p:nvSpPr>
        <p:spPr>
          <a:xfrm>
            <a:off x="350837" y="373062"/>
            <a:ext cx="11963398" cy="1066800"/>
          </a:xfrm>
        </p:spPr>
        <p:txBody>
          <a:bodyPr/>
          <a:lstStyle/>
          <a:p>
            <a:r>
              <a:rPr lang="en-US" sz="4000" dirty="0">
                <a:solidFill>
                  <a:schemeClr val="accent4">
                    <a:lumMod val="50000"/>
                  </a:schemeClr>
                </a:solidFill>
              </a:rPr>
              <a:t>TDSP in action: E2E worked-out samples</a:t>
            </a:r>
          </a:p>
        </p:txBody>
      </p:sp>
      <p:sp>
        <p:nvSpPr>
          <p:cNvPr id="4" name="Content Placeholder 3">
            <a:extLst>
              <a:ext uri="{FF2B5EF4-FFF2-40B4-BE49-F238E27FC236}">
                <a16:creationId xmlns:a16="http://schemas.microsoft.com/office/drawing/2014/main" id="{3B107BBE-56B2-44FE-8230-09E64F328FEB}"/>
              </a:ext>
            </a:extLst>
          </p:cNvPr>
          <p:cNvSpPr txBox="1">
            <a:spLocks/>
          </p:cNvSpPr>
          <p:nvPr/>
        </p:nvSpPr>
        <p:spPr>
          <a:xfrm>
            <a:off x="7303350" y="2811462"/>
            <a:ext cx="4934688" cy="2971800"/>
          </a:xfrm>
          <a:prstGeom prst="rect">
            <a:avLst/>
          </a:prstGeom>
        </p:spPr>
        <p:txBody>
          <a:bodyPr>
            <a:norm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solidFill>
                  <a:schemeClr val="accent4">
                    <a:lumMod val="75000"/>
                  </a:schemeClr>
                </a:solidFill>
              </a:rPr>
              <a:t>Azure Machine Learning</a:t>
            </a:r>
          </a:p>
          <a:p>
            <a:r>
              <a:rPr lang="en-US" sz="2400" dirty="0"/>
              <a:t>Azure HDInsight Spark</a:t>
            </a:r>
          </a:p>
          <a:p>
            <a:r>
              <a:rPr lang="en-US" sz="2400" dirty="0"/>
              <a:t>Azure HDInsight Hadoop</a:t>
            </a:r>
          </a:p>
          <a:p>
            <a:r>
              <a:rPr lang="en-US" sz="2400" dirty="0"/>
              <a:t>SQL-server with R and Python</a:t>
            </a:r>
          </a:p>
          <a:p>
            <a:r>
              <a:rPr lang="en-US" sz="2400" dirty="0"/>
              <a:t>Azure SQL data warehouse</a:t>
            </a:r>
          </a:p>
          <a:p>
            <a:r>
              <a:rPr lang="en-US" sz="2400" dirty="0"/>
              <a:t>Azure Data Lake</a:t>
            </a:r>
          </a:p>
        </p:txBody>
      </p:sp>
      <p:pic>
        <p:nvPicPr>
          <p:cNvPr id="5" name="Picture 4">
            <a:extLst>
              <a:ext uri="{FF2B5EF4-FFF2-40B4-BE49-F238E27FC236}">
                <a16:creationId xmlns:a16="http://schemas.microsoft.com/office/drawing/2014/main" id="{3EC672E5-5504-4428-A9BF-6294684451D4}"/>
              </a:ext>
            </a:extLst>
          </p:cNvPr>
          <p:cNvPicPr>
            <a:picLocks noChangeAspect="1"/>
          </p:cNvPicPr>
          <p:nvPr/>
        </p:nvPicPr>
        <p:blipFill rotWithShape="1">
          <a:blip r:embed="rId3"/>
          <a:srcRect l="25000" t="24095" r="25833" b="6095"/>
          <a:stretch/>
        </p:blipFill>
        <p:spPr>
          <a:xfrm>
            <a:off x="855924" y="1642711"/>
            <a:ext cx="5832803" cy="4680741"/>
          </a:xfrm>
          <a:prstGeom prst="rect">
            <a:avLst/>
          </a:prstGeom>
          <a:ln>
            <a:solidFill>
              <a:schemeClr val="tx1">
                <a:lumMod val="60000"/>
                <a:lumOff val="40000"/>
              </a:schemeClr>
            </a:solidFill>
          </a:ln>
          <a:effectLst>
            <a:outerShdw blurRad="50800" dist="38100" dir="5400000" algn="t" rotWithShape="0">
              <a:prstClr val="black">
                <a:alpha val="40000"/>
              </a:prstClr>
            </a:outerShdw>
          </a:effectLst>
        </p:spPr>
      </p:pic>
      <p:sp>
        <p:nvSpPr>
          <p:cNvPr id="6" name="TextBox 5">
            <a:extLst>
              <a:ext uri="{FF2B5EF4-FFF2-40B4-BE49-F238E27FC236}">
                <a16:creationId xmlns:a16="http://schemas.microsoft.com/office/drawing/2014/main" id="{E1D4140F-8E98-4335-A7DC-C8C368281D6F}"/>
              </a:ext>
            </a:extLst>
          </p:cNvPr>
          <p:cNvSpPr txBox="1"/>
          <p:nvPr/>
        </p:nvSpPr>
        <p:spPr>
          <a:xfrm>
            <a:off x="11918623" y="-60669"/>
            <a:ext cx="491160" cy="544765"/>
          </a:xfrm>
          <a:prstGeom prst="rect">
            <a:avLst/>
          </a:prstGeom>
          <a:noFill/>
        </p:spPr>
        <p:txBody>
          <a:bodyPr wrap="none" lIns="182880" tIns="146304" rIns="182880" bIns="146304" rtlCol="0">
            <a:spAutoFit/>
          </a:bodyPr>
          <a:lstStyle/>
          <a:p>
            <a:pPr>
              <a:lnSpc>
                <a:spcPct val="90000"/>
              </a:lnSpc>
              <a:spcAft>
                <a:spcPts val="600"/>
              </a:spcAft>
            </a:pPr>
            <a:fld id="{221EA3FC-6ECF-4BC1-A31B-DE2BAFB4B974}" type="slidenum">
              <a:rPr lang="en-US" smtClean="0">
                <a:gradFill>
                  <a:gsLst>
                    <a:gs pos="2917">
                      <a:schemeClr val="tx1"/>
                    </a:gs>
                    <a:gs pos="30000">
                      <a:schemeClr val="tx1"/>
                    </a:gs>
                  </a:gsLst>
                  <a:lin ang="5400000" scaled="0"/>
                </a:gradFill>
              </a:rPr>
              <a:t>21</a:t>
            </a:fld>
            <a:endParaRPr lang="en-US"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4219342956"/>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BDB13-067D-4296-8877-3736DE4F27A5}"/>
              </a:ext>
            </a:extLst>
          </p:cNvPr>
          <p:cNvSpPr>
            <a:spLocks noGrp="1"/>
          </p:cNvSpPr>
          <p:nvPr>
            <p:ph type="title"/>
          </p:nvPr>
        </p:nvSpPr>
        <p:spPr>
          <a:xfrm>
            <a:off x="427037" y="293712"/>
            <a:ext cx="11889564" cy="917575"/>
          </a:xfrm>
        </p:spPr>
        <p:txBody>
          <a:bodyPr/>
          <a:lstStyle/>
          <a:p>
            <a:r>
              <a:rPr lang="en-US" sz="4000" dirty="0">
                <a:solidFill>
                  <a:schemeClr val="accent4">
                    <a:lumMod val="50000"/>
                  </a:schemeClr>
                </a:solidFill>
              </a:rPr>
              <a:t>Adoption: How to stage (if needed)</a:t>
            </a:r>
          </a:p>
        </p:txBody>
      </p:sp>
      <p:sp>
        <p:nvSpPr>
          <p:cNvPr id="3" name="Text Placeholder 2">
            <a:extLst>
              <a:ext uri="{FF2B5EF4-FFF2-40B4-BE49-F238E27FC236}">
                <a16:creationId xmlns:a16="http://schemas.microsoft.com/office/drawing/2014/main" id="{317A31D8-4F8F-4C55-9036-BE7590859471}"/>
              </a:ext>
            </a:extLst>
          </p:cNvPr>
          <p:cNvSpPr>
            <a:spLocks noGrp="1"/>
          </p:cNvSpPr>
          <p:nvPr>
            <p:ph type="body" sz="quarter" idx="10"/>
          </p:nvPr>
        </p:nvSpPr>
        <p:spPr>
          <a:xfrm>
            <a:off x="274702" y="1211287"/>
            <a:ext cx="11888787" cy="627864"/>
          </a:xfrm>
        </p:spPr>
        <p:txBody>
          <a:bodyPr/>
          <a:lstStyle/>
          <a:p>
            <a:r>
              <a:rPr lang="en-US" sz="3200" dirty="0"/>
              <a:t>Data science teams may stage adoption as follows</a:t>
            </a:r>
          </a:p>
        </p:txBody>
      </p:sp>
      <p:graphicFrame>
        <p:nvGraphicFramePr>
          <p:cNvPr id="6" name="Diagram 5">
            <a:extLst>
              <a:ext uri="{FF2B5EF4-FFF2-40B4-BE49-F238E27FC236}">
                <a16:creationId xmlns:a16="http://schemas.microsoft.com/office/drawing/2014/main" id="{F4FD3C97-A1DA-406A-9D59-C20BF6378DAA}"/>
              </a:ext>
            </a:extLst>
          </p:cNvPr>
          <p:cNvGraphicFramePr/>
          <p:nvPr>
            <p:extLst>
              <p:ext uri="{D42A27DB-BD31-4B8C-83A1-F6EECF244321}">
                <p14:modId xmlns:p14="http://schemas.microsoft.com/office/powerpoint/2010/main" val="898231389"/>
              </p:ext>
            </p:extLst>
          </p:nvPr>
        </p:nvGraphicFramePr>
        <p:xfrm>
          <a:off x="274670" y="1668462"/>
          <a:ext cx="11888850" cy="52562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7DD722C2-2783-40E8-95CB-BC3040F40BB8}"/>
              </a:ext>
            </a:extLst>
          </p:cNvPr>
          <p:cNvSpPr txBox="1"/>
          <p:nvPr/>
        </p:nvSpPr>
        <p:spPr>
          <a:xfrm>
            <a:off x="11918623" y="-60669"/>
            <a:ext cx="491160" cy="544765"/>
          </a:xfrm>
          <a:prstGeom prst="rect">
            <a:avLst/>
          </a:prstGeom>
          <a:noFill/>
        </p:spPr>
        <p:txBody>
          <a:bodyPr wrap="none" lIns="182880" tIns="146304" rIns="182880" bIns="146304" rtlCol="0">
            <a:spAutoFit/>
          </a:bodyPr>
          <a:lstStyle/>
          <a:p>
            <a:pPr>
              <a:lnSpc>
                <a:spcPct val="90000"/>
              </a:lnSpc>
              <a:spcAft>
                <a:spcPts val="600"/>
              </a:spcAft>
            </a:pPr>
            <a:fld id="{221EA3FC-6ECF-4BC1-A31B-DE2BAFB4B974}" type="slidenum">
              <a:rPr lang="en-US" smtClean="0">
                <a:gradFill>
                  <a:gsLst>
                    <a:gs pos="2917">
                      <a:schemeClr val="tx1"/>
                    </a:gs>
                    <a:gs pos="30000">
                      <a:schemeClr val="tx1"/>
                    </a:gs>
                  </a:gsLst>
                  <a:lin ang="5400000" scaled="0"/>
                </a:gradFill>
              </a:rPr>
              <a:t>22</a:t>
            </a:fld>
            <a:endParaRPr lang="en-US"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82462532"/>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BDB13-067D-4296-8877-3736DE4F27A5}"/>
              </a:ext>
            </a:extLst>
          </p:cNvPr>
          <p:cNvSpPr>
            <a:spLocks noGrp="1"/>
          </p:cNvSpPr>
          <p:nvPr>
            <p:ph type="title"/>
          </p:nvPr>
        </p:nvSpPr>
        <p:spPr>
          <a:xfrm>
            <a:off x="502055" y="325011"/>
            <a:ext cx="11889564" cy="917575"/>
          </a:xfrm>
        </p:spPr>
        <p:txBody>
          <a:bodyPr/>
          <a:lstStyle/>
          <a:p>
            <a:r>
              <a:rPr lang="en-US" sz="4000" dirty="0">
                <a:solidFill>
                  <a:schemeClr val="accent4">
                    <a:lumMod val="50000"/>
                  </a:schemeClr>
                </a:solidFill>
              </a:rPr>
              <a:t>Adoption: Customers</a:t>
            </a:r>
          </a:p>
        </p:txBody>
      </p:sp>
      <p:sp>
        <p:nvSpPr>
          <p:cNvPr id="5" name="TextBox 4">
            <a:extLst>
              <a:ext uri="{FF2B5EF4-FFF2-40B4-BE49-F238E27FC236}">
                <a16:creationId xmlns:a16="http://schemas.microsoft.com/office/drawing/2014/main" id="{7DD722C2-2783-40E8-95CB-BC3040F40BB8}"/>
              </a:ext>
            </a:extLst>
          </p:cNvPr>
          <p:cNvSpPr txBox="1"/>
          <p:nvPr/>
        </p:nvSpPr>
        <p:spPr>
          <a:xfrm>
            <a:off x="11918623" y="-60669"/>
            <a:ext cx="491160" cy="544765"/>
          </a:xfrm>
          <a:prstGeom prst="rect">
            <a:avLst/>
          </a:prstGeom>
          <a:noFill/>
        </p:spPr>
        <p:txBody>
          <a:bodyPr wrap="none" lIns="182880" tIns="146304" rIns="182880" bIns="146304" rtlCol="0">
            <a:spAutoFit/>
          </a:bodyPr>
          <a:lstStyle/>
          <a:p>
            <a:pPr>
              <a:lnSpc>
                <a:spcPct val="90000"/>
              </a:lnSpc>
              <a:spcAft>
                <a:spcPts val="600"/>
              </a:spcAft>
            </a:pPr>
            <a:fld id="{221EA3FC-6ECF-4BC1-A31B-DE2BAFB4B974}" type="slidenum">
              <a:rPr lang="en-US" smtClean="0">
                <a:gradFill>
                  <a:gsLst>
                    <a:gs pos="2917">
                      <a:schemeClr val="tx1"/>
                    </a:gs>
                    <a:gs pos="30000">
                      <a:schemeClr val="tx1"/>
                    </a:gs>
                  </a:gsLst>
                  <a:lin ang="5400000" scaled="0"/>
                </a:gradFill>
              </a:rPr>
              <a:t>23</a:t>
            </a:fld>
            <a:endParaRPr lang="en-US" dirty="0">
              <a:gradFill>
                <a:gsLst>
                  <a:gs pos="2917">
                    <a:schemeClr val="tx1"/>
                  </a:gs>
                  <a:gs pos="30000">
                    <a:schemeClr val="tx1"/>
                  </a:gs>
                </a:gsLst>
                <a:lin ang="5400000" scaled="0"/>
              </a:gradFill>
            </a:endParaRPr>
          </a:p>
        </p:txBody>
      </p:sp>
      <p:sp>
        <p:nvSpPr>
          <p:cNvPr id="7" name="Content Placeholder 6">
            <a:extLst>
              <a:ext uri="{FF2B5EF4-FFF2-40B4-BE49-F238E27FC236}">
                <a16:creationId xmlns:a16="http://schemas.microsoft.com/office/drawing/2014/main" id="{4B43FC7D-162B-499C-890A-409628C26184}"/>
              </a:ext>
            </a:extLst>
          </p:cNvPr>
          <p:cNvSpPr txBox="1">
            <a:spLocks/>
          </p:cNvSpPr>
          <p:nvPr/>
        </p:nvSpPr>
        <p:spPr>
          <a:xfrm>
            <a:off x="731837" y="1439862"/>
            <a:ext cx="5715000" cy="3048000"/>
          </a:xfrm>
          <a:prstGeom prst="rect">
            <a:avLst/>
          </a:prstGeom>
        </p:spPr>
        <p:txBody>
          <a:bodyPr>
            <a:norm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200" dirty="0">
                <a:solidFill>
                  <a:srgbClr val="0070C0"/>
                </a:solidFill>
              </a:rPr>
              <a:t>Microsoft internal</a:t>
            </a:r>
          </a:p>
          <a:p>
            <a:pPr lvl="1"/>
            <a:r>
              <a:rPr lang="en-US" sz="2400" dirty="0">
                <a:solidFill>
                  <a:schemeClr val="bg2">
                    <a:lumMod val="25000"/>
                  </a:schemeClr>
                </a:solidFill>
                <a:latin typeface="+mj-lt"/>
              </a:rPr>
              <a:t>Microsoft consulting services (MCS)</a:t>
            </a:r>
          </a:p>
          <a:p>
            <a:pPr lvl="1"/>
            <a:r>
              <a:rPr lang="en-US" sz="2400" dirty="0">
                <a:solidFill>
                  <a:schemeClr val="bg2">
                    <a:lumMod val="25000"/>
                  </a:schemeClr>
                </a:solidFill>
                <a:latin typeface="+mj-lt"/>
              </a:rPr>
              <a:t>AI &amp; R Cloud Platform: Algorithm and data sciences team</a:t>
            </a:r>
          </a:p>
          <a:p>
            <a:pPr lvl="1"/>
            <a:r>
              <a:rPr lang="en-US" sz="2400" dirty="0">
                <a:solidFill>
                  <a:schemeClr val="bg2">
                    <a:lumMod val="25000"/>
                  </a:schemeClr>
                </a:solidFill>
                <a:latin typeface="+mj-lt"/>
              </a:rPr>
              <a:t>Windows Devices DS team</a:t>
            </a:r>
          </a:p>
          <a:p>
            <a:pPr lvl="1"/>
            <a:r>
              <a:rPr lang="en-US" sz="2400" dirty="0">
                <a:solidFill>
                  <a:schemeClr val="bg2">
                    <a:lumMod val="25000"/>
                  </a:schemeClr>
                </a:solidFill>
                <a:latin typeface="+mj-lt"/>
              </a:rPr>
              <a:t>…</a:t>
            </a:r>
          </a:p>
          <a:p>
            <a:pPr lvl="1"/>
            <a:r>
              <a:rPr lang="en-US" sz="2400" dirty="0">
                <a:solidFill>
                  <a:schemeClr val="bg2">
                    <a:lumMod val="25000"/>
                  </a:schemeClr>
                </a:solidFill>
                <a:latin typeface="+mj-lt"/>
              </a:rPr>
              <a:t>…</a:t>
            </a:r>
          </a:p>
        </p:txBody>
      </p:sp>
      <p:sp>
        <p:nvSpPr>
          <p:cNvPr id="8" name="Content Placeholder 6">
            <a:extLst>
              <a:ext uri="{FF2B5EF4-FFF2-40B4-BE49-F238E27FC236}">
                <a16:creationId xmlns:a16="http://schemas.microsoft.com/office/drawing/2014/main" id="{0C4AC24C-BA79-401C-809C-9BC81A755D88}"/>
              </a:ext>
            </a:extLst>
          </p:cNvPr>
          <p:cNvSpPr txBox="1">
            <a:spLocks/>
          </p:cNvSpPr>
          <p:nvPr/>
        </p:nvSpPr>
        <p:spPr>
          <a:xfrm>
            <a:off x="6980237" y="1197066"/>
            <a:ext cx="4439122" cy="1964716"/>
          </a:xfrm>
          <a:prstGeom prst="rect">
            <a:avLst/>
          </a:prstGeom>
          <a:noFill/>
        </p:spPr>
        <p:txBody>
          <a:bodyPr vert="horz" wrap="square" lIns="186521" tIns="93260" rIns="93260" bIns="93260" rtlCol="0">
            <a:normAutofit/>
          </a:bodyPr>
          <a:lstStyle>
            <a:lvl1pPr marL="228600" marR="0" indent="-228600" algn="l" defTabSz="685845" rtl="0" eaLnBrk="1" fontAlgn="auto" latinLnBrk="0" hangingPunct="1">
              <a:lnSpc>
                <a:spcPct val="100000"/>
              </a:lnSpc>
              <a:spcBef>
                <a:spcPct val="20000"/>
              </a:spcBef>
              <a:spcAft>
                <a:spcPts val="0"/>
              </a:spcAft>
              <a:buClrTx/>
              <a:buSzPct val="90000"/>
              <a:buFont typeface="Arial" pitchFamily="34" charset="0"/>
              <a:buChar char="•"/>
              <a:tabLst/>
              <a:defRPr sz="2941" kern="1200" spc="0" baseline="0">
                <a:gradFill>
                  <a:gsLst>
                    <a:gs pos="1250">
                      <a:schemeClr val="tx1"/>
                    </a:gs>
                    <a:gs pos="100000">
                      <a:schemeClr val="tx1"/>
                    </a:gs>
                  </a:gsLst>
                  <a:lin ang="5400000" scaled="0"/>
                </a:gradFill>
                <a:latin typeface="+mj-lt"/>
                <a:ea typeface="+mn-ea"/>
                <a:cs typeface="+mn-cs"/>
              </a:defRPr>
            </a:lvl1pPr>
            <a:lvl2pPr marL="457200" marR="0" indent="-225425" algn="l" defTabSz="685845" rtl="0" eaLnBrk="1" fontAlgn="auto" latinLnBrk="0" hangingPunct="1">
              <a:lnSpc>
                <a:spcPct val="10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685800" marR="0" indent="-228600" algn="l" defTabSz="685845" rtl="0" eaLnBrk="1" fontAlgn="auto" latinLnBrk="0" hangingPunct="1">
              <a:lnSpc>
                <a:spcPct val="10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914400" marR="0" indent="-228600" algn="l" defTabSz="685845" rtl="0" eaLnBrk="1" fontAlgn="auto" latinLnBrk="0" hangingPunct="1">
              <a:lnSpc>
                <a:spcPct val="10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1143000" marR="0" indent="-228600" algn="l" defTabSz="685845" rtl="0" eaLnBrk="1" fontAlgn="auto" latinLnBrk="0" hangingPunct="1">
              <a:lnSpc>
                <a:spcPct val="10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6074" indent="-171462" algn="l" defTabSz="685845" rtl="0" eaLnBrk="1" latinLnBrk="0" hangingPunct="1">
              <a:lnSpc>
                <a:spcPct val="100000"/>
              </a:lnSpc>
              <a:spcBef>
                <a:spcPct val="20000"/>
              </a:spcBef>
              <a:buFont typeface="Arial" pitchFamily="34" charset="0"/>
              <a:buChar char="•"/>
              <a:defRPr sz="1471" kern="1200">
                <a:solidFill>
                  <a:schemeClr val="tx1"/>
                </a:solidFill>
                <a:latin typeface="+mn-lt"/>
                <a:ea typeface="+mn-ea"/>
                <a:cs typeface="+mn-cs"/>
              </a:defRPr>
            </a:lvl6pPr>
            <a:lvl7pPr marL="2228997" indent="-171462" algn="l" defTabSz="685845"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920" indent="-171462" algn="l" defTabSz="685845"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843" indent="-171462" algn="l" defTabSz="685845" rtl="0" eaLnBrk="1" latinLnBrk="0" hangingPunct="1">
              <a:spcBef>
                <a:spcPct val="20000"/>
              </a:spcBef>
              <a:buFont typeface="Arial" pitchFamily="34" charset="0"/>
              <a:buChar char="•"/>
              <a:defRPr sz="1471" kern="1200">
                <a:solidFill>
                  <a:schemeClr val="tx1"/>
                </a:solidFill>
                <a:latin typeface="+mn-lt"/>
                <a:ea typeface="+mn-ea"/>
                <a:cs typeface="+mn-cs"/>
              </a:defRPr>
            </a:lvl9pPr>
          </a:lstStyle>
          <a:p>
            <a:r>
              <a:rPr lang="en-US" sz="3200" dirty="0">
                <a:solidFill>
                  <a:srgbClr val="0070C0"/>
                </a:solidFill>
              </a:rPr>
              <a:t>External partners</a:t>
            </a:r>
          </a:p>
          <a:p>
            <a:pPr lvl="1"/>
            <a:r>
              <a:rPr lang="en-US" sz="2800" i="1" dirty="0">
                <a:solidFill>
                  <a:schemeClr val="bg2">
                    <a:lumMod val="25000"/>
                  </a:schemeClr>
                </a:solidFill>
                <a:latin typeface="+mj-lt"/>
              </a:rPr>
              <a:t>New Signature</a:t>
            </a:r>
          </a:p>
          <a:p>
            <a:pPr lvl="1"/>
            <a:r>
              <a:rPr lang="en-US" sz="2800" i="1" dirty="0">
                <a:solidFill>
                  <a:schemeClr val="bg2">
                    <a:lumMod val="25000"/>
                  </a:schemeClr>
                </a:solidFill>
                <a:latin typeface="+mj-lt"/>
              </a:rPr>
              <a:t>BlueGranite</a:t>
            </a:r>
          </a:p>
        </p:txBody>
      </p:sp>
      <p:pic>
        <p:nvPicPr>
          <p:cNvPr id="9" name="Picture 8">
            <a:extLst>
              <a:ext uri="{FF2B5EF4-FFF2-40B4-BE49-F238E27FC236}">
                <a16:creationId xmlns:a16="http://schemas.microsoft.com/office/drawing/2014/main" id="{958C9BAC-CEBB-470D-B954-26C5606AF48E}"/>
              </a:ext>
            </a:extLst>
          </p:cNvPr>
          <p:cNvPicPr>
            <a:picLocks noChangeAspect="1"/>
          </p:cNvPicPr>
          <p:nvPr/>
        </p:nvPicPr>
        <p:blipFill rotWithShape="1">
          <a:blip r:embed="rId3"/>
          <a:srcRect l="1" t="26667" r="4000" b="30667"/>
          <a:stretch/>
        </p:blipFill>
        <p:spPr>
          <a:xfrm>
            <a:off x="1570037" y="4716437"/>
            <a:ext cx="3048000" cy="1215123"/>
          </a:xfrm>
          <a:prstGeom prst="rect">
            <a:avLst/>
          </a:prstGeom>
        </p:spPr>
      </p:pic>
      <p:pic>
        <p:nvPicPr>
          <p:cNvPr id="10" name="Picture 9">
            <a:extLst>
              <a:ext uri="{FF2B5EF4-FFF2-40B4-BE49-F238E27FC236}">
                <a16:creationId xmlns:a16="http://schemas.microsoft.com/office/drawing/2014/main" id="{BC13BDF7-668B-4CD8-9DE9-B1584A95B3CC}"/>
              </a:ext>
            </a:extLst>
          </p:cNvPr>
          <p:cNvPicPr>
            <a:picLocks noChangeAspect="1"/>
          </p:cNvPicPr>
          <p:nvPr/>
        </p:nvPicPr>
        <p:blipFill>
          <a:blip r:embed="rId4"/>
          <a:stretch>
            <a:fillRect/>
          </a:stretch>
        </p:blipFill>
        <p:spPr>
          <a:xfrm>
            <a:off x="6980237" y="4335462"/>
            <a:ext cx="3352800" cy="919497"/>
          </a:xfrm>
          <a:prstGeom prst="rect">
            <a:avLst/>
          </a:prstGeom>
        </p:spPr>
      </p:pic>
      <p:pic>
        <p:nvPicPr>
          <p:cNvPr id="11" name="Picture 10">
            <a:extLst>
              <a:ext uri="{FF2B5EF4-FFF2-40B4-BE49-F238E27FC236}">
                <a16:creationId xmlns:a16="http://schemas.microsoft.com/office/drawing/2014/main" id="{744E9A2D-8017-43DF-A1E3-285335CABC95}"/>
              </a:ext>
            </a:extLst>
          </p:cNvPr>
          <p:cNvPicPr>
            <a:picLocks noChangeAspect="1"/>
          </p:cNvPicPr>
          <p:nvPr/>
        </p:nvPicPr>
        <p:blipFill>
          <a:blip r:embed="rId5"/>
          <a:stretch>
            <a:fillRect/>
          </a:stretch>
        </p:blipFill>
        <p:spPr>
          <a:xfrm>
            <a:off x="7326221" y="5554662"/>
            <a:ext cx="3540216" cy="508249"/>
          </a:xfrm>
          <a:prstGeom prst="rect">
            <a:avLst/>
          </a:prstGeom>
        </p:spPr>
      </p:pic>
    </p:spTree>
    <p:extLst>
      <p:ext uri="{BB962C8B-B14F-4D97-AF65-F5344CB8AC3E}">
        <p14:creationId xmlns:p14="http://schemas.microsoft.com/office/powerpoint/2010/main" val="3770799554"/>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31837" y="2887662"/>
            <a:ext cx="8652840" cy="1015663"/>
          </a:xfrm>
        </p:spPr>
        <p:txBody>
          <a:bodyPr/>
          <a:lstStyle/>
          <a:p>
            <a:r>
              <a:rPr lang="en-US" sz="6000" dirty="0">
                <a:latin typeface="Segoe UI Semilight" panose="020B0402040204020203" pitchFamily="34" charset="0"/>
                <a:ea typeface="Segoe UI Emoji" panose="020B0502040204020203" pitchFamily="34" charset="0"/>
                <a:cs typeface="Segoe UI Semilight" panose="020B0402040204020203" pitchFamily="34" charset="0"/>
              </a:rPr>
              <a:t>Using TDSP with AML</a:t>
            </a:r>
            <a:endParaRPr lang="en-US" sz="4400" dirty="0">
              <a:solidFill>
                <a:schemeClr val="tx1">
                  <a:lumMod val="75000"/>
                </a:schemeClr>
              </a:solidFill>
            </a:endParaRPr>
          </a:p>
        </p:txBody>
      </p:sp>
      <p:sp>
        <p:nvSpPr>
          <p:cNvPr id="6" name="TextBox 5">
            <a:extLst>
              <a:ext uri="{FF2B5EF4-FFF2-40B4-BE49-F238E27FC236}">
                <a16:creationId xmlns:a16="http://schemas.microsoft.com/office/drawing/2014/main" id="{BC25FE75-7C44-43C5-89BA-D30D1D4ACDBA}"/>
              </a:ext>
            </a:extLst>
          </p:cNvPr>
          <p:cNvSpPr txBox="1"/>
          <p:nvPr/>
        </p:nvSpPr>
        <p:spPr>
          <a:xfrm>
            <a:off x="12009437" y="-51721"/>
            <a:ext cx="491160" cy="544765"/>
          </a:xfrm>
          <a:prstGeom prst="rect">
            <a:avLst/>
          </a:prstGeom>
          <a:noFill/>
        </p:spPr>
        <p:txBody>
          <a:bodyPr wrap="non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fld id="{221EA3FC-6ECF-4BC1-A31B-DE2BAFB4B974}" type="slidenum">
              <a:rPr kumimoji="0" lang="en-US" sz="1800" b="0" i="0" u="none" strike="noStrike" kern="1200" cap="none" spc="0" normalizeH="0" baseline="0" noProof="0" smtClean="0">
                <a:ln>
                  <a:noFill/>
                </a:ln>
                <a:gradFill>
                  <a:gsLst>
                    <a:gs pos="2917">
                      <a:srgbClr val="FFFFFF"/>
                    </a:gs>
                    <a:gs pos="30000">
                      <a:srgbClr val="FFFFFF"/>
                    </a:gs>
                  </a:gsLst>
                  <a:lin ang="5400000" scaled="0"/>
                </a:gradFill>
                <a:effectLst/>
                <a:uLnTx/>
                <a:uFillTx/>
                <a:latin typeface="Segoe UI Semilight"/>
                <a:ea typeface="+mn-ea"/>
                <a:cs typeface="+mn-cs"/>
              </a:rPr>
              <a:pPr marL="0" marR="0" lvl="0" indent="0" algn="l" defTabSz="932742" rtl="0" eaLnBrk="1" fontAlgn="auto" latinLnBrk="0" hangingPunct="1">
                <a:lnSpc>
                  <a:spcPct val="90000"/>
                </a:lnSpc>
                <a:spcBef>
                  <a:spcPts val="0"/>
                </a:spcBef>
                <a:spcAft>
                  <a:spcPts val="600"/>
                </a:spcAft>
                <a:buClrTx/>
                <a:buSzTx/>
                <a:buFontTx/>
                <a:buNone/>
                <a:tabLst/>
                <a:defRPr/>
              </a:pPr>
              <a:t>24</a:t>
            </a:fld>
            <a:endParaRPr kumimoji="0" lang="en-US" sz="18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Semilight"/>
              <a:ea typeface="+mn-ea"/>
              <a:cs typeface="+mn-cs"/>
            </a:endParaRPr>
          </a:p>
        </p:txBody>
      </p:sp>
    </p:spTree>
    <p:extLst>
      <p:ext uri="{BB962C8B-B14F-4D97-AF65-F5344CB8AC3E}">
        <p14:creationId xmlns:p14="http://schemas.microsoft.com/office/powerpoint/2010/main" val="1527812926"/>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AC06896E-7A47-4907-BD34-AACC2C846919}"/>
              </a:ext>
            </a:extLst>
          </p:cNvPr>
          <p:cNvGrpSpPr/>
          <p:nvPr/>
        </p:nvGrpSpPr>
        <p:grpSpPr>
          <a:xfrm>
            <a:off x="1099482" y="1820862"/>
            <a:ext cx="9960364" cy="4506389"/>
            <a:chOff x="1385969" y="2121972"/>
            <a:chExt cx="9619006" cy="4506389"/>
          </a:xfrm>
        </p:grpSpPr>
        <p:grpSp>
          <p:nvGrpSpPr>
            <p:cNvPr id="5" name="Group 4"/>
            <p:cNvGrpSpPr/>
            <p:nvPr/>
          </p:nvGrpSpPr>
          <p:grpSpPr>
            <a:xfrm>
              <a:off x="9598310" y="2121972"/>
              <a:ext cx="1406665" cy="3412220"/>
              <a:chOff x="8509237" y="1379741"/>
              <a:chExt cx="1678558" cy="4098519"/>
            </a:xfrm>
          </p:grpSpPr>
          <p:grpSp>
            <p:nvGrpSpPr>
              <p:cNvPr id="183" name="Group 182"/>
              <p:cNvGrpSpPr/>
              <p:nvPr/>
            </p:nvGrpSpPr>
            <p:grpSpPr>
              <a:xfrm>
                <a:off x="8509237" y="1379741"/>
                <a:ext cx="227694" cy="4098519"/>
                <a:chOff x="1977576" y="1980841"/>
                <a:chExt cx="162559" cy="2926080"/>
              </a:xfrm>
            </p:grpSpPr>
            <p:sp>
              <p:nvSpPr>
                <p:cNvPr id="184" name="Right Bracket 183"/>
                <p:cNvSpPr/>
                <p:nvPr/>
              </p:nvSpPr>
              <p:spPr>
                <a:xfrm>
                  <a:off x="1977576" y="1980841"/>
                  <a:ext cx="45719" cy="2926080"/>
                </a:xfrm>
                <a:prstGeom prst="rightBracket">
                  <a:avLst/>
                </a:prstGeom>
                <a:ln w="12700">
                  <a:solidFill>
                    <a:schemeClr val="tx2"/>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defTabSz="932597">
                    <a:defRPr/>
                  </a:pPr>
                  <a:endParaRPr lang="en-US" sz="1200" dirty="0">
                    <a:solidFill>
                      <a:srgbClr val="505050"/>
                    </a:solidFill>
                    <a:latin typeface="Segoe UI"/>
                  </a:endParaRPr>
                </a:p>
              </p:txBody>
            </p:sp>
            <p:cxnSp>
              <p:nvCxnSpPr>
                <p:cNvPr id="185" name="Straight Arrow Connector 184"/>
                <p:cNvCxnSpPr/>
                <p:nvPr/>
              </p:nvCxnSpPr>
              <p:spPr>
                <a:xfrm>
                  <a:off x="2048695" y="3443881"/>
                  <a:ext cx="91440" cy="0"/>
                </a:xfrm>
                <a:prstGeom prst="straightConnector1">
                  <a:avLst/>
                </a:prstGeom>
                <a:ln w="12700">
                  <a:solidFill>
                    <a:schemeClr val="tx2"/>
                  </a:solidFill>
                  <a:prstDash val="dash"/>
                  <a:headEnd type="none"/>
                  <a:tailEnd type="triangle" w="med" len="sm"/>
                </a:ln>
              </p:spPr>
              <p:style>
                <a:lnRef idx="1">
                  <a:schemeClr val="accent1"/>
                </a:lnRef>
                <a:fillRef idx="0">
                  <a:schemeClr val="accent1"/>
                </a:fillRef>
                <a:effectRef idx="0">
                  <a:schemeClr val="accent1"/>
                </a:effectRef>
                <a:fontRef idx="minor">
                  <a:schemeClr val="tx1"/>
                </a:fontRef>
              </p:style>
            </p:cxnSp>
          </p:grpSp>
          <p:grpSp>
            <p:nvGrpSpPr>
              <p:cNvPr id="4" name="Group 3"/>
              <p:cNvGrpSpPr/>
              <p:nvPr/>
            </p:nvGrpSpPr>
            <p:grpSpPr>
              <a:xfrm>
                <a:off x="8613533" y="2950805"/>
                <a:ext cx="1574262" cy="1660756"/>
                <a:chOff x="8613533" y="2950805"/>
                <a:chExt cx="1574262" cy="1660756"/>
              </a:xfrm>
            </p:grpSpPr>
            <p:sp>
              <p:nvSpPr>
                <p:cNvPr id="190" name="Rectangle 189"/>
                <p:cNvSpPr/>
                <p:nvPr/>
              </p:nvSpPr>
              <p:spPr>
                <a:xfrm>
                  <a:off x="8613533" y="4289939"/>
                  <a:ext cx="1574262" cy="321622"/>
                </a:xfrm>
                <a:prstGeom prst="rect">
                  <a:avLst/>
                </a:prstGeom>
              </p:spPr>
              <p:txBody>
                <a:bodyPr wrap="none">
                  <a:spAutoFit/>
                </a:bodyPr>
                <a:lstStyle/>
                <a:p>
                  <a:pPr algn="ctr" defTabSz="932293" fontAlgn="base">
                    <a:lnSpc>
                      <a:spcPct val="95000"/>
                    </a:lnSpc>
                    <a:spcBef>
                      <a:spcPct val="0"/>
                    </a:spcBef>
                    <a:spcAft>
                      <a:spcPct val="0"/>
                    </a:spcAft>
                    <a:defRPr/>
                  </a:pPr>
                  <a:r>
                    <a:rPr lang="en-US" sz="1200" b="1" kern="0" spc="50" dirty="0">
                      <a:solidFill>
                        <a:srgbClr val="505050"/>
                      </a:solidFill>
                      <a:latin typeface="Segoe UI Semibold" charset="0"/>
                      <a:ea typeface="Segoe UI Semibold" charset="0"/>
                      <a:cs typeface="Segoe UI Semibold" charset="0"/>
                    </a:rPr>
                    <a:t>Apps + insights</a:t>
                  </a:r>
                </a:p>
              </p:txBody>
            </p:sp>
            <p:grpSp>
              <p:nvGrpSpPr>
                <p:cNvPr id="195" name="Group 194">
                  <a:extLst>
                    <a:ext uri="{FF2B5EF4-FFF2-40B4-BE49-F238E27FC236}">
                      <a16:creationId xmlns:a16="http://schemas.microsoft.com/office/drawing/2014/main" id="{63FC19FF-CC0F-48D6-9C3E-DC940F809BC1}"/>
                    </a:ext>
                  </a:extLst>
                </p:cNvPr>
                <p:cNvGrpSpPr/>
                <p:nvPr/>
              </p:nvGrpSpPr>
              <p:grpSpPr>
                <a:xfrm>
                  <a:off x="9494433" y="3405022"/>
                  <a:ext cx="351107" cy="253267"/>
                  <a:chOff x="3751869" y="1754414"/>
                  <a:chExt cx="4688258" cy="3381830"/>
                </a:xfrm>
              </p:grpSpPr>
              <p:sp>
                <p:nvSpPr>
                  <p:cNvPr id="196" name="Freeform: Shape 132">
                    <a:extLst>
                      <a:ext uri="{FF2B5EF4-FFF2-40B4-BE49-F238E27FC236}">
                        <a16:creationId xmlns:a16="http://schemas.microsoft.com/office/drawing/2014/main" id="{93A8EFB5-EC1E-490D-B66C-F5F195D2EA30}"/>
                      </a:ext>
                    </a:extLst>
                  </p:cNvPr>
                  <p:cNvSpPr/>
                  <p:nvPr/>
                </p:nvSpPr>
                <p:spPr bwMode="auto">
                  <a:xfrm>
                    <a:off x="3751869" y="1754414"/>
                    <a:ext cx="1605717" cy="3381830"/>
                  </a:xfrm>
                  <a:custGeom>
                    <a:avLst/>
                    <a:gdLst>
                      <a:gd name="connsiteX0" fmla="*/ 1605716 w 1884207"/>
                      <a:gd name="connsiteY0" fmla="*/ 0 h 3381830"/>
                      <a:gd name="connsiteX1" fmla="*/ 1884206 w 1884207"/>
                      <a:gd name="connsiteY1" fmla="*/ 278490 h 3381830"/>
                      <a:gd name="connsiteX2" fmla="*/ 471783 w 1884207"/>
                      <a:gd name="connsiteY2" fmla="*/ 1690914 h 3381830"/>
                      <a:gd name="connsiteX3" fmla="*/ 1884207 w 1884207"/>
                      <a:gd name="connsiteY3" fmla="*/ 3103339 h 3381830"/>
                      <a:gd name="connsiteX4" fmla="*/ 1605717 w 1884207"/>
                      <a:gd name="connsiteY4" fmla="*/ 3381830 h 3381830"/>
                      <a:gd name="connsiteX5" fmla="*/ 60246 w 1884207"/>
                      <a:gd name="connsiteY5" fmla="*/ 1836358 h 3381830"/>
                      <a:gd name="connsiteX6" fmla="*/ 60246 w 1884207"/>
                      <a:gd name="connsiteY6" fmla="*/ 1545470 h 3381830"/>
                      <a:gd name="connsiteX7" fmla="*/ 1605716 w 1884207"/>
                      <a:gd name="connsiteY7" fmla="*/ 0 h 3381830"/>
                      <a:gd name="connsiteX0" fmla="*/ 1605716 w 1884207"/>
                      <a:gd name="connsiteY0" fmla="*/ 0 h 3381830"/>
                      <a:gd name="connsiteX1" fmla="*/ 1884206 w 1884207"/>
                      <a:gd name="connsiteY1" fmla="*/ 278490 h 3381830"/>
                      <a:gd name="connsiteX2" fmla="*/ 1884207 w 1884207"/>
                      <a:gd name="connsiteY2" fmla="*/ 3103339 h 3381830"/>
                      <a:gd name="connsiteX3" fmla="*/ 1605717 w 1884207"/>
                      <a:gd name="connsiteY3" fmla="*/ 3381830 h 3381830"/>
                      <a:gd name="connsiteX4" fmla="*/ 60246 w 1884207"/>
                      <a:gd name="connsiteY4" fmla="*/ 1836358 h 3381830"/>
                      <a:gd name="connsiteX5" fmla="*/ 60246 w 1884207"/>
                      <a:gd name="connsiteY5" fmla="*/ 1545470 h 3381830"/>
                      <a:gd name="connsiteX6" fmla="*/ 1605716 w 1884207"/>
                      <a:gd name="connsiteY6" fmla="*/ 0 h 3381830"/>
                      <a:gd name="connsiteX0" fmla="*/ 1884207 w 1975647"/>
                      <a:gd name="connsiteY0" fmla="*/ 3103339 h 3381830"/>
                      <a:gd name="connsiteX1" fmla="*/ 1605717 w 1975647"/>
                      <a:gd name="connsiteY1" fmla="*/ 3381830 h 3381830"/>
                      <a:gd name="connsiteX2" fmla="*/ 60246 w 1975647"/>
                      <a:gd name="connsiteY2" fmla="*/ 1836358 h 3381830"/>
                      <a:gd name="connsiteX3" fmla="*/ 60246 w 1975647"/>
                      <a:gd name="connsiteY3" fmla="*/ 1545470 h 3381830"/>
                      <a:gd name="connsiteX4" fmla="*/ 1605716 w 1975647"/>
                      <a:gd name="connsiteY4" fmla="*/ 0 h 3381830"/>
                      <a:gd name="connsiteX5" fmla="*/ 1884206 w 1975647"/>
                      <a:gd name="connsiteY5" fmla="*/ 278490 h 3381830"/>
                      <a:gd name="connsiteX6" fmla="*/ 1975647 w 1975647"/>
                      <a:gd name="connsiteY6" fmla="*/ 3194779 h 3381830"/>
                      <a:gd name="connsiteX0" fmla="*/ 1884207 w 1884207"/>
                      <a:gd name="connsiteY0" fmla="*/ 3103339 h 3381830"/>
                      <a:gd name="connsiteX1" fmla="*/ 1605717 w 1884207"/>
                      <a:gd name="connsiteY1" fmla="*/ 3381830 h 3381830"/>
                      <a:gd name="connsiteX2" fmla="*/ 60246 w 1884207"/>
                      <a:gd name="connsiteY2" fmla="*/ 1836358 h 3381830"/>
                      <a:gd name="connsiteX3" fmla="*/ 60246 w 1884207"/>
                      <a:gd name="connsiteY3" fmla="*/ 1545470 h 3381830"/>
                      <a:gd name="connsiteX4" fmla="*/ 1605716 w 1884207"/>
                      <a:gd name="connsiteY4" fmla="*/ 0 h 3381830"/>
                      <a:gd name="connsiteX5" fmla="*/ 1884206 w 1884207"/>
                      <a:gd name="connsiteY5" fmla="*/ 278490 h 3381830"/>
                      <a:gd name="connsiteX0" fmla="*/ 1884207 w 1884207"/>
                      <a:gd name="connsiteY0" fmla="*/ 3103339 h 3381830"/>
                      <a:gd name="connsiteX1" fmla="*/ 1605717 w 1884207"/>
                      <a:gd name="connsiteY1" fmla="*/ 3381830 h 3381830"/>
                      <a:gd name="connsiteX2" fmla="*/ 60246 w 1884207"/>
                      <a:gd name="connsiteY2" fmla="*/ 1836358 h 3381830"/>
                      <a:gd name="connsiteX3" fmla="*/ 60246 w 1884207"/>
                      <a:gd name="connsiteY3" fmla="*/ 1545470 h 3381830"/>
                      <a:gd name="connsiteX4" fmla="*/ 1605716 w 1884207"/>
                      <a:gd name="connsiteY4" fmla="*/ 0 h 3381830"/>
                      <a:gd name="connsiteX0" fmla="*/ 1605717 w 1605717"/>
                      <a:gd name="connsiteY0" fmla="*/ 3381830 h 3381830"/>
                      <a:gd name="connsiteX1" fmla="*/ 60246 w 1605717"/>
                      <a:gd name="connsiteY1" fmla="*/ 1836358 h 3381830"/>
                      <a:gd name="connsiteX2" fmla="*/ 60246 w 1605717"/>
                      <a:gd name="connsiteY2" fmla="*/ 1545470 h 3381830"/>
                      <a:gd name="connsiteX3" fmla="*/ 1605716 w 1605717"/>
                      <a:gd name="connsiteY3" fmla="*/ 0 h 3381830"/>
                    </a:gdLst>
                    <a:ahLst/>
                    <a:cxnLst>
                      <a:cxn ang="0">
                        <a:pos x="connsiteX0" y="connsiteY0"/>
                      </a:cxn>
                      <a:cxn ang="0">
                        <a:pos x="connsiteX1" y="connsiteY1"/>
                      </a:cxn>
                      <a:cxn ang="0">
                        <a:pos x="connsiteX2" y="connsiteY2"/>
                      </a:cxn>
                      <a:cxn ang="0">
                        <a:pos x="connsiteX3" y="connsiteY3"/>
                      </a:cxn>
                    </a:cxnLst>
                    <a:rect l="l" t="t" r="r" b="b"/>
                    <a:pathLst>
                      <a:path w="1605717" h="3381830">
                        <a:moveTo>
                          <a:pt x="1605717" y="3381830"/>
                        </a:moveTo>
                        <a:lnTo>
                          <a:pt x="60246" y="1836358"/>
                        </a:lnTo>
                        <a:cubicBezTo>
                          <a:pt x="-20081" y="1756032"/>
                          <a:pt x="-20081" y="1625797"/>
                          <a:pt x="60246" y="1545470"/>
                        </a:cubicBezTo>
                        <a:lnTo>
                          <a:pt x="1605716" y="0"/>
                        </a:lnTo>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36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97" name="Freeform: Shape 133">
                    <a:extLst>
                      <a:ext uri="{FF2B5EF4-FFF2-40B4-BE49-F238E27FC236}">
                        <a16:creationId xmlns:a16="http://schemas.microsoft.com/office/drawing/2014/main" id="{EF329ABE-670A-4C35-8A4A-5DEE769B8A88}"/>
                      </a:ext>
                    </a:extLst>
                  </p:cNvPr>
                  <p:cNvSpPr/>
                  <p:nvPr/>
                </p:nvSpPr>
                <p:spPr bwMode="auto">
                  <a:xfrm>
                    <a:off x="6834412" y="1754415"/>
                    <a:ext cx="1605715" cy="3381828"/>
                  </a:xfrm>
                  <a:custGeom>
                    <a:avLst/>
                    <a:gdLst>
                      <a:gd name="connsiteX0" fmla="*/ 278491 w 1884205"/>
                      <a:gd name="connsiteY0" fmla="*/ 0 h 3381828"/>
                      <a:gd name="connsiteX1" fmla="*/ 1823961 w 1884205"/>
                      <a:gd name="connsiteY1" fmla="*/ 1545469 h 3381828"/>
                      <a:gd name="connsiteX2" fmla="*/ 1823961 w 1884205"/>
                      <a:gd name="connsiteY2" fmla="*/ 1836357 h 3381828"/>
                      <a:gd name="connsiteX3" fmla="*/ 278490 w 1884205"/>
                      <a:gd name="connsiteY3" fmla="*/ 3381828 h 3381828"/>
                      <a:gd name="connsiteX4" fmla="*/ 0 w 1884205"/>
                      <a:gd name="connsiteY4" fmla="*/ 3103337 h 3381828"/>
                      <a:gd name="connsiteX5" fmla="*/ 1412423 w 1884205"/>
                      <a:gd name="connsiteY5" fmla="*/ 1690912 h 3381828"/>
                      <a:gd name="connsiteX6" fmla="*/ 1 w 1884205"/>
                      <a:gd name="connsiteY6" fmla="*/ 278491 h 3381828"/>
                      <a:gd name="connsiteX7" fmla="*/ 278491 w 1884205"/>
                      <a:gd name="connsiteY7" fmla="*/ 0 h 3381828"/>
                      <a:gd name="connsiteX0" fmla="*/ 1412423 w 1884205"/>
                      <a:gd name="connsiteY0" fmla="*/ 1690912 h 3381828"/>
                      <a:gd name="connsiteX1" fmla="*/ 1 w 1884205"/>
                      <a:gd name="connsiteY1" fmla="*/ 278491 h 3381828"/>
                      <a:gd name="connsiteX2" fmla="*/ 278491 w 1884205"/>
                      <a:gd name="connsiteY2" fmla="*/ 0 h 3381828"/>
                      <a:gd name="connsiteX3" fmla="*/ 1823961 w 1884205"/>
                      <a:gd name="connsiteY3" fmla="*/ 1545469 h 3381828"/>
                      <a:gd name="connsiteX4" fmla="*/ 1823961 w 1884205"/>
                      <a:gd name="connsiteY4" fmla="*/ 1836357 h 3381828"/>
                      <a:gd name="connsiteX5" fmla="*/ 278490 w 1884205"/>
                      <a:gd name="connsiteY5" fmla="*/ 3381828 h 3381828"/>
                      <a:gd name="connsiteX6" fmla="*/ 0 w 1884205"/>
                      <a:gd name="connsiteY6" fmla="*/ 3103337 h 3381828"/>
                      <a:gd name="connsiteX7" fmla="*/ 1503863 w 1884205"/>
                      <a:gd name="connsiteY7" fmla="*/ 1782352 h 3381828"/>
                      <a:gd name="connsiteX0" fmla="*/ 1412423 w 1884205"/>
                      <a:gd name="connsiteY0" fmla="*/ 1690912 h 3381828"/>
                      <a:gd name="connsiteX1" fmla="*/ 1 w 1884205"/>
                      <a:gd name="connsiteY1" fmla="*/ 278491 h 3381828"/>
                      <a:gd name="connsiteX2" fmla="*/ 278491 w 1884205"/>
                      <a:gd name="connsiteY2" fmla="*/ 0 h 3381828"/>
                      <a:gd name="connsiteX3" fmla="*/ 1823961 w 1884205"/>
                      <a:gd name="connsiteY3" fmla="*/ 1545469 h 3381828"/>
                      <a:gd name="connsiteX4" fmla="*/ 1823961 w 1884205"/>
                      <a:gd name="connsiteY4" fmla="*/ 1836357 h 3381828"/>
                      <a:gd name="connsiteX5" fmla="*/ 278490 w 1884205"/>
                      <a:gd name="connsiteY5" fmla="*/ 3381828 h 3381828"/>
                      <a:gd name="connsiteX6" fmla="*/ 0 w 1884205"/>
                      <a:gd name="connsiteY6" fmla="*/ 3103337 h 3381828"/>
                      <a:gd name="connsiteX0" fmla="*/ 1 w 1884205"/>
                      <a:gd name="connsiteY0" fmla="*/ 278491 h 3381828"/>
                      <a:gd name="connsiteX1" fmla="*/ 278491 w 1884205"/>
                      <a:gd name="connsiteY1" fmla="*/ 0 h 3381828"/>
                      <a:gd name="connsiteX2" fmla="*/ 1823961 w 1884205"/>
                      <a:gd name="connsiteY2" fmla="*/ 1545469 h 3381828"/>
                      <a:gd name="connsiteX3" fmla="*/ 1823961 w 1884205"/>
                      <a:gd name="connsiteY3" fmla="*/ 1836357 h 3381828"/>
                      <a:gd name="connsiteX4" fmla="*/ 278490 w 1884205"/>
                      <a:gd name="connsiteY4" fmla="*/ 3381828 h 3381828"/>
                      <a:gd name="connsiteX5" fmla="*/ 0 w 1884205"/>
                      <a:gd name="connsiteY5" fmla="*/ 3103337 h 3381828"/>
                      <a:gd name="connsiteX0" fmla="*/ 0 w 1884204"/>
                      <a:gd name="connsiteY0" fmla="*/ 278491 h 3381828"/>
                      <a:gd name="connsiteX1" fmla="*/ 278490 w 1884204"/>
                      <a:gd name="connsiteY1" fmla="*/ 0 h 3381828"/>
                      <a:gd name="connsiteX2" fmla="*/ 1823960 w 1884204"/>
                      <a:gd name="connsiteY2" fmla="*/ 1545469 h 3381828"/>
                      <a:gd name="connsiteX3" fmla="*/ 1823960 w 1884204"/>
                      <a:gd name="connsiteY3" fmla="*/ 1836357 h 3381828"/>
                      <a:gd name="connsiteX4" fmla="*/ 278489 w 1884204"/>
                      <a:gd name="connsiteY4" fmla="*/ 3381828 h 3381828"/>
                      <a:gd name="connsiteX0" fmla="*/ 1 w 1605715"/>
                      <a:gd name="connsiteY0" fmla="*/ 0 h 3381828"/>
                      <a:gd name="connsiteX1" fmla="*/ 1545471 w 1605715"/>
                      <a:gd name="connsiteY1" fmla="*/ 1545469 h 3381828"/>
                      <a:gd name="connsiteX2" fmla="*/ 1545471 w 1605715"/>
                      <a:gd name="connsiteY2" fmla="*/ 1836357 h 3381828"/>
                      <a:gd name="connsiteX3" fmla="*/ 0 w 1605715"/>
                      <a:gd name="connsiteY3" fmla="*/ 3381828 h 3381828"/>
                    </a:gdLst>
                    <a:ahLst/>
                    <a:cxnLst>
                      <a:cxn ang="0">
                        <a:pos x="connsiteX0" y="connsiteY0"/>
                      </a:cxn>
                      <a:cxn ang="0">
                        <a:pos x="connsiteX1" y="connsiteY1"/>
                      </a:cxn>
                      <a:cxn ang="0">
                        <a:pos x="connsiteX2" y="connsiteY2"/>
                      </a:cxn>
                      <a:cxn ang="0">
                        <a:pos x="connsiteX3" y="connsiteY3"/>
                      </a:cxn>
                    </a:cxnLst>
                    <a:rect l="l" t="t" r="r" b="b"/>
                    <a:pathLst>
                      <a:path w="1605715" h="3381828">
                        <a:moveTo>
                          <a:pt x="1" y="0"/>
                        </a:moveTo>
                        <a:lnTo>
                          <a:pt x="1545471" y="1545469"/>
                        </a:lnTo>
                        <a:cubicBezTo>
                          <a:pt x="1625797" y="1625796"/>
                          <a:pt x="1625797" y="1756031"/>
                          <a:pt x="1545471" y="1836357"/>
                        </a:cubicBezTo>
                        <a:lnTo>
                          <a:pt x="0" y="3381828"/>
                        </a:lnTo>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36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98" name="Freeform: Shape 134">
                    <a:extLst>
                      <a:ext uri="{FF2B5EF4-FFF2-40B4-BE49-F238E27FC236}">
                        <a16:creationId xmlns:a16="http://schemas.microsoft.com/office/drawing/2014/main" id="{AD9FC278-EE75-46A3-AF90-D24C7E2C478A}"/>
                      </a:ext>
                    </a:extLst>
                  </p:cNvPr>
                  <p:cNvSpPr/>
                  <p:nvPr/>
                </p:nvSpPr>
                <p:spPr bwMode="auto">
                  <a:xfrm>
                    <a:off x="5154384" y="3131457"/>
                    <a:ext cx="627742" cy="627742"/>
                  </a:xfrm>
                  <a:custGeom>
                    <a:avLst/>
                    <a:gdLst>
                      <a:gd name="connsiteX0" fmla="*/ 250371 w 500742"/>
                      <a:gd name="connsiteY0" fmla="*/ 0 h 500742"/>
                      <a:gd name="connsiteX1" fmla="*/ 500742 w 500742"/>
                      <a:gd name="connsiteY1" fmla="*/ 250371 h 500742"/>
                      <a:gd name="connsiteX2" fmla="*/ 250371 w 500742"/>
                      <a:gd name="connsiteY2" fmla="*/ 500742 h 500742"/>
                      <a:gd name="connsiteX3" fmla="*/ 0 w 500742"/>
                      <a:gd name="connsiteY3" fmla="*/ 250371 h 500742"/>
                      <a:gd name="connsiteX4" fmla="*/ 250371 w 500742"/>
                      <a:gd name="connsiteY4" fmla="*/ 0 h 500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742" h="500742">
                        <a:moveTo>
                          <a:pt x="250371" y="0"/>
                        </a:moveTo>
                        <a:cubicBezTo>
                          <a:pt x="388647" y="0"/>
                          <a:pt x="500742" y="112095"/>
                          <a:pt x="500742" y="250371"/>
                        </a:cubicBezTo>
                        <a:cubicBezTo>
                          <a:pt x="500742" y="388647"/>
                          <a:pt x="388647" y="500742"/>
                          <a:pt x="250371" y="500742"/>
                        </a:cubicBezTo>
                        <a:cubicBezTo>
                          <a:pt x="112095" y="500742"/>
                          <a:pt x="0" y="388647"/>
                          <a:pt x="0" y="250371"/>
                        </a:cubicBezTo>
                        <a:cubicBezTo>
                          <a:pt x="0" y="112095"/>
                          <a:pt x="112095" y="0"/>
                          <a:pt x="250371" y="0"/>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36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99" name="Freeform: Shape 135">
                    <a:extLst>
                      <a:ext uri="{FF2B5EF4-FFF2-40B4-BE49-F238E27FC236}">
                        <a16:creationId xmlns:a16="http://schemas.microsoft.com/office/drawing/2014/main" id="{9A823992-17BA-403C-86FB-A4581D6E20EF}"/>
                      </a:ext>
                    </a:extLst>
                  </p:cNvPr>
                  <p:cNvSpPr/>
                  <p:nvPr/>
                </p:nvSpPr>
                <p:spPr bwMode="auto">
                  <a:xfrm>
                    <a:off x="6409870" y="3131457"/>
                    <a:ext cx="627742" cy="627742"/>
                  </a:xfrm>
                  <a:custGeom>
                    <a:avLst/>
                    <a:gdLst>
                      <a:gd name="connsiteX0" fmla="*/ 250371 w 500742"/>
                      <a:gd name="connsiteY0" fmla="*/ 0 h 500742"/>
                      <a:gd name="connsiteX1" fmla="*/ 500742 w 500742"/>
                      <a:gd name="connsiteY1" fmla="*/ 250371 h 500742"/>
                      <a:gd name="connsiteX2" fmla="*/ 250371 w 500742"/>
                      <a:gd name="connsiteY2" fmla="*/ 500742 h 500742"/>
                      <a:gd name="connsiteX3" fmla="*/ 0 w 500742"/>
                      <a:gd name="connsiteY3" fmla="*/ 250371 h 500742"/>
                      <a:gd name="connsiteX4" fmla="*/ 250371 w 500742"/>
                      <a:gd name="connsiteY4" fmla="*/ 0 h 500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742" h="500742">
                        <a:moveTo>
                          <a:pt x="250371" y="0"/>
                        </a:moveTo>
                        <a:cubicBezTo>
                          <a:pt x="388647" y="0"/>
                          <a:pt x="500742" y="112095"/>
                          <a:pt x="500742" y="250371"/>
                        </a:cubicBezTo>
                        <a:cubicBezTo>
                          <a:pt x="500742" y="388647"/>
                          <a:pt x="388647" y="500742"/>
                          <a:pt x="250371" y="500742"/>
                        </a:cubicBezTo>
                        <a:cubicBezTo>
                          <a:pt x="112095" y="500742"/>
                          <a:pt x="0" y="388647"/>
                          <a:pt x="0" y="250371"/>
                        </a:cubicBezTo>
                        <a:cubicBezTo>
                          <a:pt x="0" y="112095"/>
                          <a:pt x="112095" y="0"/>
                          <a:pt x="250371" y="0"/>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3600"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nvGrpSpPr>
                <p:cNvPr id="447" name="Group 446"/>
                <p:cNvGrpSpPr/>
                <p:nvPr/>
              </p:nvGrpSpPr>
              <p:grpSpPr>
                <a:xfrm>
                  <a:off x="9203615" y="3020535"/>
                  <a:ext cx="246965" cy="223006"/>
                  <a:chOff x="2760401" y="1824177"/>
                  <a:chExt cx="285697" cy="257980"/>
                </a:xfrm>
                <a:noFill/>
              </p:grpSpPr>
              <p:sp>
                <p:nvSpPr>
                  <p:cNvPr id="460" name="Rectangle 48"/>
                  <p:cNvSpPr>
                    <a:spLocks noChangeArrowheads="1"/>
                  </p:cNvSpPr>
                  <p:nvPr/>
                </p:nvSpPr>
                <p:spPr bwMode="auto">
                  <a:xfrm>
                    <a:off x="2760401" y="1824177"/>
                    <a:ext cx="285697" cy="257980"/>
                  </a:xfrm>
                  <a:prstGeom prst="rect">
                    <a:avLst/>
                  </a:prstGeom>
                  <a:grpFill/>
                  <a:ln w="12700" cap="flat">
                    <a:solidFill>
                      <a:schemeClr val="tx1"/>
                    </a:solidFill>
                    <a:prstDash val="solid"/>
                    <a:miter lim="800000"/>
                    <a:headEnd/>
                    <a:tailEnd/>
                  </a:ln>
                  <a:extLst/>
                </p:spPr>
                <p:txBody>
                  <a:bodyPr vert="horz" wrap="square" lIns="93260" tIns="46630" rIns="93260" bIns="46630" numCol="1" anchor="t" anchorCtr="0" compatLnSpc="1">
                    <a:prstTxWarp prst="textNoShape">
                      <a:avLst/>
                    </a:prstTxWarp>
                  </a:bodyPr>
                  <a:lstStyle/>
                  <a:p>
                    <a:pPr defTabSz="932597">
                      <a:defRPr/>
                    </a:pPr>
                    <a:endParaRPr lang="en-US" sz="2800" dirty="0">
                      <a:solidFill>
                        <a:srgbClr val="505050"/>
                      </a:solidFill>
                      <a:latin typeface="Segoe UI"/>
                    </a:endParaRPr>
                  </a:p>
                </p:txBody>
              </p:sp>
              <p:sp>
                <p:nvSpPr>
                  <p:cNvPr id="461" name="Freeform 49"/>
                  <p:cNvSpPr>
                    <a:spLocks/>
                  </p:cNvSpPr>
                  <p:nvPr/>
                </p:nvSpPr>
                <p:spPr bwMode="auto">
                  <a:xfrm>
                    <a:off x="2760401" y="1929714"/>
                    <a:ext cx="285697" cy="140716"/>
                  </a:xfrm>
                  <a:custGeom>
                    <a:avLst/>
                    <a:gdLst>
                      <a:gd name="T0" fmla="*/ 268 w 268"/>
                      <a:gd name="T1" fmla="*/ 132 h 132"/>
                      <a:gd name="T2" fmla="*/ 179 w 268"/>
                      <a:gd name="T3" fmla="*/ 44 h 132"/>
                      <a:gd name="T4" fmla="*/ 156 w 268"/>
                      <a:gd name="T5" fmla="*/ 66 h 132"/>
                      <a:gd name="T6" fmla="*/ 89 w 268"/>
                      <a:gd name="T7" fmla="*/ 0 h 132"/>
                      <a:gd name="T8" fmla="*/ 0 w 268"/>
                      <a:gd name="T9" fmla="*/ 88 h 132"/>
                    </a:gdLst>
                    <a:ahLst/>
                    <a:cxnLst>
                      <a:cxn ang="0">
                        <a:pos x="T0" y="T1"/>
                      </a:cxn>
                      <a:cxn ang="0">
                        <a:pos x="T2" y="T3"/>
                      </a:cxn>
                      <a:cxn ang="0">
                        <a:pos x="T4" y="T5"/>
                      </a:cxn>
                      <a:cxn ang="0">
                        <a:pos x="T6" y="T7"/>
                      </a:cxn>
                      <a:cxn ang="0">
                        <a:pos x="T8" y="T9"/>
                      </a:cxn>
                    </a:cxnLst>
                    <a:rect l="0" t="0" r="r" b="b"/>
                    <a:pathLst>
                      <a:path w="268" h="132">
                        <a:moveTo>
                          <a:pt x="268" y="132"/>
                        </a:moveTo>
                        <a:lnTo>
                          <a:pt x="179" y="44"/>
                        </a:lnTo>
                        <a:lnTo>
                          <a:pt x="156" y="66"/>
                        </a:lnTo>
                        <a:lnTo>
                          <a:pt x="89" y="0"/>
                        </a:lnTo>
                        <a:lnTo>
                          <a:pt x="0" y="88"/>
                        </a:lnTo>
                      </a:path>
                    </a:pathLst>
                  </a:custGeom>
                  <a:grpFill/>
                  <a:ln w="12700" cap="flat">
                    <a:solidFill>
                      <a:schemeClr val="tx1"/>
                    </a:solidFill>
                    <a:prstDash val="solid"/>
                    <a:miter lim="800000"/>
                    <a:headEnd/>
                    <a:tailEnd/>
                  </a:ln>
                  <a:extLst/>
                </p:spPr>
                <p:txBody>
                  <a:bodyPr vert="horz" wrap="square" lIns="93260" tIns="46630" rIns="93260" bIns="46630" numCol="1" anchor="t" anchorCtr="0" compatLnSpc="1">
                    <a:prstTxWarp prst="textNoShape">
                      <a:avLst/>
                    </a:prstTxWarp>
                  </a:bodyPr>
                  <a:lstStyle/>
                  <a:p>
                    <a:pPr defTabSz="932597">
                      <a:defRPr/>
                    </a:pPr>
                    <a:endParaRPr lang="en-US" sz="2800" dirty="0">
                      <a:solidFill>
                        <a:srgbClr val="505050"/>
                      </a:solidFill>
                      <a:latin typeface="Segoe UI"/>
                    </a:endParaRPr>
                  </a:p>
                </p:txBody>
              </p:sp>
              <p:sp>
                <p:nvSpPr>
                  <p:cNvPr id="462" name="Oval 461"/>
                  <p:cNvSpPr>
                    <a:spLocks noChangeArrowheads="1"/>
                  </p:cNvSpPr>
                  <p:nvPr/>
                </p:nvSpPr>
                <p:spPr bwMode="auto">
                  <a:xfrm>
                    <a:off x="2951221" y="1871082"/>
                    <a:ext cx="47971" cy="46905"/>
                  </a:xfrm>
                  <a:prstGeom prst="ellipse">
                    <a:avLst/>
                  </a:prstGeom>
                  <a:grpFill/>
                  <a:ln w="12700">
                    <a:solidFill>
                      <a:schemeClr val="tx1"/>
                    </a:solidFill>
                    <a:round/>
                    <a:headEnd/>
                    <a:tailEnd/>
                  </a:ln>
                </p:spPr>
                <p:txBody>
                  <a:bodyPr vert="horz" wrap="square" lIns="93260" tIns="46630" rIns="93260" bIns="46630" numCol="1" anchor="t" anchorCtr="0" compatLnSpc="1">
                    <a:prstTxWarp prst="textNoShape">
                      <a:avLst/>
                    </a:prstTxWarp>
                  </a:bodyPr>
                  <a:lstStyle/>
                  <a:p>
                    <a:pPr defTabSz="932597">
                      <a:defRPr/>
                    </a:pPr>
                    <a:endParaRPr lang="en-US" sz="2800" dirty="0">
                      <a:solidFill>
                        <a:srgbClr val="505050"/>
                      </a:solidFill>
                      <a:latin typeface="Segoe UI"/>
                    </a:endParaRPr>
                  </a:p>
                </p:txBody>
              </p:sp>
            </p:grpSp>
            <p:sp>
              <p:nvSpPr>
                <p:cNvPr id="448" name="Freeform 9">
                  <a:extLst/>
                </p:cNvPr>
                <p:cNvSpPr>
                  <a:spLocks noEditPoints="1"/>
                </p:cNvSpPr>
                <p:nvPr/>
              </p:nvSpPr>
              <p:spPr bwMode="auto">
                <a:xfrm>
                  <a:off x="8860854" y="3883078"/>
                  <a:ext cx="396549" cy="290861"/>
                </a:xfrm>
                <a:custGeom>
                  <a:avLst/>
                  <a:gdLst>
                    <a:gd name="T0" fmla="*/ 3748 w 3748"/>
                    <a:gd name="T1" fmla="*/ 2562 h 2749"/>
                    <a:gd name="T2" fmla="*/ 3561 w 3748"/>
                    <a:gd name="T3" fmla="*/ 2749 h 2749"/>
                    <a:gd name="T4" fmla="*/ 187 w 3748"/>
                    <a:gd name="T5" fmla="*/ 2749 h 2749"/>
                    <a:gd name="T6" fmla="*/ 0 w 3748"/>
                    <a:gd name="T7" fmla="*/ 2562 h 2749"/>
                    <a:gd name="T8" fmla="*/ 0 w 3748"/>
                    <a:gd name="T9" fmla="*/ 187 h 2749"/>
                    <a:gd name="T10" fmla="*/ 187 w 3748"/>
                    <a:gd name="T11" fmla="*/ 0 h 2749"/>
                    <a:gd name="T12" fmla="*/ 3561 w 3748"/>
                    <a:gd name="T13" fmla="*/ 0 h 2749"/>
                    <a:gd name="T14" fmla="*/ 3748 w 3748"/>
                    <a:gd name="T15" fmla="*/ 187 h 2749"/>
                    <a:gd name="T16" fmla="*/ 3748 w 3748"/>
                    <a:gd name="T17" fmla="*/ 2562 h 2749"/>
                    <a:gd name="T18" fmla="*/ 2124 w 3748"/>
                    <a:gd name="T19" fmla="*/ 2249 h 2749"/>
                    <a:gd name="T20" fmla="*/ 1624 w 3748"/>
                    <a:gd name="T21" fmla="*/ 2249 h 2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48" h="2749">
                      <a:moveTo>
                        <a:pt x="3748" y="2562"/>
                      </a:moveTo>
                      <a:cubicBezTo>
                        <a:pt x="3748" y="2665"/>
                        <a:pt x="3665" y="2749"/>
                        <a:pt x="3561" y="2749"/>
                      </a:cubicBezTo>
                      <a:cubicBezTo>
                        <a:pt x="187" y="2749"/>
                        <a:pt x="187" y="2749"/>
                        <a:pt x="187" y="2749"/>
                      </a:cubicBezTo>
                      <a:cubicBezTo>
                        <a:pt x="83" y="2749"/>
                        <a:pt x="0" y="2665"/>
                        <a:pt x="0" y="2562"/>
                      </a:cubicBezTo>
                      <a:cubicBezTo>
                        <a:pt x="0" y="187"/>
                        <a:pt x="0" y="187"/>
                        <a:pt x="0" y="187"/>
                      </a:cubicBezTo>
                      <a:cubicBezTo>
                        <a:pt x="0" y="84"/>
                        <a:pt x="83" y="0"/>
                        <a:pt x="187" y="0"/>
                      </a:cubicBezTo>
                      <a:cubicBezTo>
                        <a:pt x="3561" y="0"/>
                        <a:pt x="3561" y="0"/>
                        <a:pt x="3561" y="0"/>
                      </a:cubicBezTo>
                      <a:cubicBezTo>
                        <a:pt x="3665" y="0"/>
                        <a:pt x="3748" y="84"/>
                        <a:pt x="3748" y="187"/>
                      </a:cubicBezTo>
                      <a:lnTo>
                        <a:pt x="3748" y="2562"/>
                      </a:lnTo>
                      <a:close/>
                      <a:moveTo>
                        <a:pt x="2124" y="2249"/>
                      </a:moveTo>
                      <a:cubicBezTo>
                        <a:pt x="1624" y="2249"/>
                        <a:pt x="1624" y="2249"/>
                        <a:pt x="1624" y="2249"/>
                      </a:cubicBezTo>
                    </a:path>
                  </a:pathLst>
                </a:custGeom>
                <a:noFill/>
                <a:ln w="12700" cap="flat">
                  <a:solidFill>
                    <a:schemeClr val="tx1"/>
                  </a:solidFill>
                  <a:prstDash val="solid"/>
                  <a:miter lim="800000"/>
                  <a:headEnd/>
                  <a:tailEnd/>
                </a:ln>
                <a:extLst/>
              </p:spPr>
              <p:txBody>
                <a:bodyPr vert="horz" wrap="square" lIns="93260" tIns="46630" rIns="93260" bIns="46630" numCol="1" anchor="t" anchorCtr="0" compatLnSpc="1">
                  <a:prstTxWarp prst="textNoShape">
                    <a:avLst/>
                  </a:prstTxWarp>
                </a:bodyPr>
                <a:lstStyle/>
                <a:p>
                  <a:pPr defTabSz="932597">
                    <a:defRPr/>
                  </a:pPr>
                  <a:endParaRPr lang="en-US" sz="2800" dirty="0">
                    <a:solidFill>
                      <a:srgbClr val="505050"/>
                    </a:solidFill>
                    <a:latin typeface="Segoe UI"/>
                  </a:endParaRPr>
                </a:p>
              </p:txBody>
            </p:sp>
            <p:sp>
              <p:nvSpPr>
                <p:cNvPr id="449" name="Freeform 448">
                  <a:extLst/>
                </p:cNvPr>
                <p:cNvSpPr>
                  <a:spLocks noEditPoints="1"/>
                </p:cNvSpPr>
                <p:nvPr/>
              </p:nvSpPr>
              <p:spPr bwMode="auto">
                <a:xfrm>
                  <a:off x="8860854" y="3387449"/>
                  <a:ext cx="531995" cy="354728"/>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12700" cap="flat">
                  <a:solidFill>
                    <a:schemeClr val="tx1"/>
                  </a:solidFill>
                  <a:prstDash val="solid"/>
                  <a:miter lim="800000"/>
                  <a:headEnd/>
                  <a:tailEnd/>
                </a:ln>
                <a:extLst/>
              </p:spPr>
              <p:txBody>
                <a:bodyPr vert="horz" wrap="square" lIns="93260" tIns="46630" rIns="93260" bIns="46630" numCol="1" anchor="t" anchorCtr="0" compatLnSpc="1">
                  <a:prstTxWarp prst="textNoShape">
                    <a:avLst/>
                  </a:prstTxWarp>
                </a:bodyPr>
                <a:lstStyle/>
                <a:p>
                  <a:pPr defTabSz="932597">
                    <a:defRPr/>
                  </a:pPr>
                  <a:endParaRPr lang="en-US" sz="2800" dirty="0">
                    <a:solidFill>
                      <a:srgbClr val="505050"/>
                    </a:solidFill>
                    <a:latin typeface="Segoe UI"/>
                  </a:endParaRPr>
                </a:p>
              </p:txBody>
            </p:sp>
            <p:sp>
              <p:nvSpPr>
                <p:cNvPr id="450" name="Freeform 5">
                  <a:extLst/>
                </p:cNvPr>
                <p:cNvSpPr>
                  <a:spLocks noEditPoints="1"/>
                </p:cNvSpPr>
                <p:nvPr/>
              </p:nvSpPr>
              <p:spPr bwMode="auto">
                <a:xfrm>
                  <a:off x="8933914" y="2950805"/>
                  <a:ext cx="173747" cy="288969"/>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2700" cap="flat">
                  <a:solidFill>
                    <a:schemeClr val="tx1"/>
                  </a:solidFill>
                  <a:prstDash val="solid"/>
                  <a:miter lim="800000"/>
                  <a:headEnd/>
                  <a:tailEnd/>
                </a:ln>
                <a:extLst/>
              </p:spPr>
              <p:txBody>
                <a:bodyPr vert="horz" wrap="square" lIns="93260" tIns="46630" rIns="93260" bIns="46630" numCol="1" anchor="t" anchorCtr="0" compatLnSpc="1">
                  <a:prstTxWarp prst="textNoShape">
                    <a:avLst/>
                  </a:prstTxWarp>
                </a:bodyPr>
                <a:lstStyle/>
                <a:p>
                  <a:pPr defTabSz="932597">
                    <a:defRPr/>
                  </a:pPr>
                  <a:endParaRPr lang="en-US" sz="2800" dirty="0">
                    <a:solidFill>
                      <a:srgbClr val="505050"/>
                    </a:solidFill>
                    <a:latin typeface="Segoe UI"/>
                  </a:endParaRPr>
                </a:p>
              </p:txBody>
            </p:sp>
            <p:grpSp>
              <p:nvGrpSpPr>
                <p:cNvPr id="451" name="Group 450"/>
                <p:cNvGrpSpPr/>
                <p:nvPr/>
              </p:nvGrpSpPr>
              <p:grpSpPr>
                <a:xfrm>
                  <a:off x="9388633" y="3917499"/>
                  <a:ext cx="118218" cy="222018"/>
                  <a:chOff x="4064485" y="1802065"/>
                  <a:chExt cx="240628" cy="227361"/>
                </a:xfrm>
                <a:noFill/>
              </p:grpSpPr>
              <p:sp>
                <p:nvSpPr>
                  <p:cNvPr id="457" name="Line 46"/>
                  <p:cNvSpPr>
                    <a:spLocks noChangeShapeType="1"/>
                  </p:cNvSpPr>
                  <p:nvPr/>
                </p:nvSpPr>
                <p:spPr bwMode="auto">
                  <a:xfrm flipH="1">
                    <a:off x="4064485" y="1802065"/>
                    <a:ext cx="240620" cy="0"/>
                  </a:xfrm>
                  <a:prstGeom prst="line">
                    <a:avLst/>
                  </a:prstGeom>
                  <a:grpFill/>
                  <a:ln w="12700" cap="flat">
                    <a:solidFill>
                      <a:schemeClr val="tx1"/>
                    </a:solidFill>
                    <a:prstDash val="solid"/>
                    <a:miter lim="800000"/>
                    <a:headEnd/>
                    <a:tailEnd/>
                  </a:ln>
                  <a:extLst/>
                </p:spPr>
                <p:txBody>
                  <a:bodyPr vert="horz" wrap="square" lIns="93260" tIns="46630" rIns="93260" bIns="46630" numCol="1" anchor="t" anchorCtr="0" compatLnSpc="1">
                    <a:prstTxWarp prst="textNoShape">
                      <a:avLst/>
                    </a:prstTxWarp>
                  </a:bodyPr>
                  <a:lstStyle/>
                  <a:p>
                    <a:pPr defTabSz="932597">
                      <a:defRPr/>
                    </a:pPr>
                    <a:endParaRPr lang="en-US" sz="2800" dirty="0">
                      <a:solidFill>
                        <a:srgbClr val="505050"/>
                      </a:solidFill>
                      <a:latin typeface="Segoe UI"/>
                    </a:endParaRPr>
                  </a:p>
                </p:txBody>
              </p:sp>
              <p:sp>
                <p:nvSpPr>
                  <p:cNvPr id="458" name="Line 47"/>
                  <p:cNvSpPr>
                    <a:spLocks noChangeShapeType="1"/>
                  </p:cNvSpPr>
                  <p:nvPr/>
                </p:nvSpPr>
                <p:spPr bwMode="auto">
                  <a:xfrm>
                    <a:off x="4064489" y="1917069"/>
                    <a:ext cx="240620" cy="0"/>
                  </a:xfrm>
                  <a:prstGeom prst="line">
                    <a:avLst/>
                  </a:prstGeom>
                  <a:grpFill/>
                  <a:ln w="12700" cap="flat">
                    <a:solidFill>
                      <a:schemeClr val="tx1"/>
                    </a:solidFill>
                    <a:prstDash val="solid"/>
                    <a:miter lim="800000"/>
                    <a:headEnd/>
                    <a:tailEnd/>
                  </a:ln>
                  <a:extLst/>
                </p:spPr>
                <p:txBody>
                  <a:bodyPr vert="horz" wrap="square" lIns="93260" tIns="46630" rIns="93260" bIns="46630" numCol="1" anchor="t" anchorCtr="0" compatLnSpc="1">
                    <a:prstTxWarp prst="textNoShape">
                      <a:avLst/>
                    </a:prstTxWarp>
                  </a:bodyPr>
                  <a:lstStyle/>
                  <a:p>
                    <a:pPr defTabSz="932597">
                      <a:defRPr/>
                    </a:pPr>
                    <a:endParaRPr lang="en-US" sz="2800" dirty="0">
                      <a:solidFill>
                        <a:srgbClr val="505050"/>
                      </a:solidFill>
                      <a:latin typeface="Segoe UI"/>
                    </a:endParaRPr>
                  </a:p>
                </p:txBody>
              </p:sp>
              <p:sp>
                <p:nvSpPr>
                  <p:cNvPr id="459" name="Line 54"/>
                  <p:cNvSpPr>
                    <a:spLocks noChangeShapeType="1"/>
                  </p:cNvSpPr>
                  <p:nvPr/>
                </p:nvSpPr>
                <p:spPr bwMode="auto">
                  <a:xfrm flipH="1">
                    <a:off x="4064493" y="2029426"/>
                    <a:ext cx="240620" cy="0"/>
                  </a:xfrm>
                  <a:prstGeom prst="line">
                    <a:avLst/>
                  </a:prstGeom>
                  <a:grpFill/>
                  <a:ln w="12700" cap="flat">
                    <a:solidFill>
                      <a:schemeClr val="tx1"/>
                    </a:solidFill>
                    <a:prstDash val="solid"/>
                    <a:miter lim="800000"/>
                    <a:headEnd/>
                    <a:tailEnd/>
                  </a:ln>
                  <a:extLst/>
                </p:spPr>
                <p:txBody>
                  <a:bodyPr vert="horz" wrap="square" lIns="93260" tIns="46630" rIns="93260" bIns="46630" numCol="1" anchor="t" anchorCtr="0" compatLnSpc="1">
                    <a:prstTxWarp prst="textNoShape">
                      <a:avLst/>
                    </a:prstTxWarp>
                  </a:bodyPr>
                  <a:lstStyle/>
                  <a:p>
                    <a:pPr defTabSz="932597">
                      <a:defRPr/>
                    </a:pPr>
                    <a:endParaRPr lang="en-US" sz="2800" dirty="0">
                      <a:solidFill>
                        <a:srgbClr val="505050"/>
                      </a:solidFill>
                      <a:latin typeface="Segoe UI"/>
                    </a:endParaRPr>
                  </a:p>
                </p:txBody>
              </p:sp>
            </p:grpSp>
            <p:sp>
              <p:nvSpPr>
                <p:cNvPr id="452" name="Freeform: Shape 168"/>
                <p:cNvSpPr>
                  <a:spLocks/>
                </p:cNvSpPr>
                <p:nvPr/>
              </p:nvSpPr>
              <p:spPr bwMode="auto">
                <a:xfrm flipH="1">
                  <a:off x="9621631" y="3879441"/>
                  <a:ext cx="354102" cy="298134"/>
                </a:xfrm>
                <a:custGeom>
                  <a:avLst/>
                  <a:gdLst>
                    <a:gd name="connsiteX0" fmla="*/ 0 w 541845"/>
                    <a:gd name="connsiteY0" fmla="*/ 0 h 456200"/>
                    <a:gd name="connsiteX1" fmla="*/ 541845 w 541845"/>
                    <a:gd name="connsiteY1" fmla="*/ 0 h 456200"/>
                    <a:gd name="connsiteX2" fmla="*/ 541845 w 541845"/>
                    <a:gd name="connsiteY2" fmla="*/ 336005 h 456200"/>
                    <a:gd name="connsiteX3" fmla="*/ 170403 w 541845"/>
                    <a:gd name="connsiteY3" fmla="*/ 336005 h 456200"/>
                    <a:gd name="connsiteX4" fmla="*/ 50208 w 541845"/>
                    <a:gd name="connsiteY4" fmla="*/ 456200 h 456200"/>
                    <a:gd name="connsiteX5" fmla="*/ 50208 w 541845"/>
                    <a:gd name="connsiteY5" fmla="*/ 336005 h 456200"/>
                    <a:gd name="connsiteX6" fmla="*/ 0 w 541845"/>
                    <a:gd name="connsiteY6" fmla="*/ 336005 h 45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1845" h="456200">
                      <a:moveTo>
                        <a:pt x="0" y="0"/>
                      </a:moveTo>
                      <a:lnTo>
                        <a:pt x="541845" y="0"/>
                      </a:lnTo>
                      <a:lnTo>
                        <a:pt x="541845" y="336005"/>
                      </a:lnTo>
                      <a:lnTo>
                        <a:pt x="170403" y="336005"/>
                      </a:lnTo>
                      <a:lnTo>
                        <a:pt x="50208" y="456200"/>
                      </a:lnTo>
                      <a:lnTo>
                        <a:pt x="50208" y="336005"/>
                      </a:lnTo>
                      <a:lnTo>
                        <a:pt x="0" y="336005"/>
                      </a:lnTo>
                      <a:close/>
                    </a:path>
                  </a:pathLst>
                </a:custGeom>
                <a:noFill/>
                <a:ln w="12700">
                  <a:solidFill>
                    <a:schemeClr val="tx1"/>
                  </a:solidFill>
                  <a:round/>
                  <a:headEnd/>
                  <a:tailEnd/>
                </a:ln>
              </p:spPr>
              <p:txBody>
                <a:bodyPr vert="horz" wrap="square" lIns="93260" tIns="46630" rIns="93260" bIns="46630" numCol="1" anchor="t" anchorCtr="0" compatLnSpc="1">
                  <a:prstTxWarp prst="textNoShape">
                    <a:avLst/>
                  </a:prstTxWarp>
                  <a:noAutofit/>
                </a:bodyPr>
                <a:lstStyle/>
                <a:p>
                  <a:pPr defTabSz="932597">
                    <a:defRPr/>
                  </a:pPr>
                  <a:endParaRPr lang="en-US" sz="2800" dirty="0">
                    <a:solidFill>
                      <a:srgbClr val="505050"/>
                    </a:solidFill>
                    <a:latin typeface="Segoe UI"/>
                  </a:endParaRPr>
                </a:p>
              </p:txBody>
            </p:sp>
            <p:grpSp>
              <p:nvGrpSpPr>
                <p:cNvPr id="2" name="Group 1"/>
                <p:cNvGrpSpPr/>
                <p:nvPr/>
              </p:nvGrpSpPr>
              <p:grpSpPr>
                <a:xfrm>
                  <a:off x="9560999" y="3133330"/>
                  <a:ext cx="118216" cy="109717"/>
                  <a:chOff x="9541035" y="4221497"/>
                  <a:chExt cx="118216" cy="109717"/>
                </a:xfrm>
              </p:grpSpPr>
              <p:sp>
                <p:nvSpPr>
                  <p:cNvPr id="465" name="Line 47"/>
                  <p:cNvSpPr>
                    <a:spLocks noChangeShapeType="1"/>
                  </p:cNvSpPr>
                  <p:nvPr/>
                </p:nvSpPr>
                <p:spPr bwMode="auto">
                  <a:xfrm>
                    <a:off x="9541035" y="4221497"/>
                    <a:ext cx="118214"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3260" tIns="46630" rIns="93260" bIns="46630" numCol="1" anchor="t" anchorCtr="0" compatLnSpc="1">
                    <a:prstTxWarp prst="textNoShape">
                      <a:avLst/>
                    </a:prstTxWarp>
                  </a:bodyPr>
                  <a:lstStyle/>
                  <a:p>
                    <a:pPr defTabSz="932597">
                      <a:defRPr/>
                    </a:pPr>
                    <a:endParaRPr lang="en-US" sz="2800" dirty="0">
                      <a:solidFill>
                        <a:srgbClr val="505050"/>
                      </a:solidFill>
                      <a:latin typeface="Segoe UI"/>
                    </a:endParaRPr>
                  </a:p>
                </p:txBody>
              </p:sp>
              <p:sp>
                <p:nvSpPr>
                  <p:cNvPr id="466" name="Line 54"/>
                  <p:cNvSpPr>
                    <a:spLocks noChangeShapeType="1"/>
                  </p:cNvSpPr>
                  <p:nvPr/>
                </p:nvSpPr>
                <p:spPr bwMode="auto">
                  <a:xfrm flipH="1">
                    <a:off x="9541037" y="4331214"/>
                    <a:ext cx="118214"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3260" tIns="46630" rIns="93260" bIns="46630" numCol="1" anchor="t" anchorCtr="0" compatLnSpc="1">
                    <a:prstTxWarp prst="textNoShape">
                      <a:avLst/>
                    </a:prstTxWarp>
                  </a:bodyPr>
                  <a:lstStyle/>
                  <a:p>
                    <a:pPr defTabSz="932597">
                      <a:defRPr/>
                    </a:pPr>
                    <a:endParaRPr lang="en-US" sz="2800" dirty="0">
                      <a:solidFill>
                        <a:srgbClr val="505050"/>
                      </a:solidFill>
                      <a:latin typeface="Segoe UI"/>
                    </a:endParaRPr>
                  </a:p>
                </p:txBody>
              </p:sp>
            </p:grpSp>
          </p:grpSp>
        </p:grpSp>
        <p:grpSp>
          <p:nvGrpSpPr>
            <p:cNvPr id="7" name="Group 6"/>
            <p:cNvGrpSpPr/>
            <p:nvPr/>
          </p:nvGrpSpPr>
          <p:grpSpPr>
            <a:xfrm>
              <a:off x="1385969" y="2121972"/>
              <a:ext cx="1454786" cy="3412220"/>
              <a:chOff x="2269014" y="1379741"/>
              <a:chExt cx="1735980" cy="4098519"/>
            </a:xfrm>
          </p:grpSpPr>
          <p:sp>
            <p:nvSpPr>
              <p:cNvPr id="92" name="Right Bracket 91"/>
              <p:cNvSpPr/>
              <p:nvPr/>
            </p:nvSpPr>
            <p:spPr>
              <a:xfrm>
                <a:off x="3777299" y="1379741"/>
                <a:ext cx="64038" cy="4098519"/>
              </a:xfrm>
              <a:prstGeom prst="rightBracket">
                <a:avLst/>
              </a:prstGeom>
              <a:ln w="12700">
                <a:solidFill>
                  <a:schemeClr val="tx2"/>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defTabSz="932597">
                  <a:defRPr/>
                </a:pPr>
                <a:endParaRPr lang="en-US" sz="1200" dirty="0">
                  <a:solidFill>
                    <a:srgbClr val="505050"/>
                  </a:solidFill>
                  <a:latin typeface="Segoe UI"/>
                </a:endParaRPr>
              </a:p>
            </p:txBody>
          </p:sp>
          <p:sp>
            <p:nvSpPr>
              <p:cNvPr id="93" name="Rectangle 92"/>
              <p:cNvSpPr/>
              <p:nvPr/>
            </p:nvSpPr>
            <p:spPr>
              <a:xfrm>
                <a:off x="2294876" y="4200724"/>
                <a:ext cx="726355" cy="321622"/>
              </a:xfrm>
              <a:prstGeom prst="rect">
                <a:avLst/>
              </a:prstGeom>
            </p:spPr>
            <p:txBody>
              <a:bodyPr wrap="none">
                <a:spAutoFit/>
              </a:bodyPr>
              <a:lstStyle/>
              <a:p>
                <a:pPr algn="r" defTabSz="932293" fontAlgn="base">
                  <a:lnSpc>
                    <a:spcPct val="95000"/>
                  </a:lnSpc>
                  <a:spcBef>
                    <a:spcPct val="0"/>
                  </a:spcBef>
                  <a:spcAft>
                    <a:spcPct val="0"/>
                  </a:spcAft>
                  <a:defRPr/>
                </a:pPr>
                <a:r>
                  <a:rPr lang="en-US" sz="1200" b="1" kern="0" spc="50" dirty="0">
                    <a:solidFill>
                      <a:srgbClr val="505050"/>
                    </a:solidFill>
                    <a:latin typeface="Segoe UI Semibold" charset="0"/>
                    <a:ea typeface="Segoe UI Semibold" charset="0"/>
                    <a:cs typeface="Segoe UI Semibold" charset="0"/>
                  </a:rPr>
                  <a:t>Social</a:t>
                </a:r>
              </a:p>
            </p:txBody>
          </p:sp>
          <p:sp>
            <p:nvSpPr>
              <p:cNvPr id="94" name="Rectangle 93"/>
              <p:cNvSpPr/>
              <p:nvPr/>
            </p:nvSpPr>
            <p:spPr>
              <a:xfrm>
                <a:off x="2457439" y="1786107"/>
                <a:ext cx="563792" cy="321622"/>
              </a:xfrm>
              <a:prstGeom prst="rect">
                <a:avLst/>
              </a:prstGeom>
            </p:spPr>
            <p:txBody>
              <a:bodyPr wrap="none">
                <a:spAutoFit/>
              </a:bodyPr>
              <a:lstStyle/>
              <a:p>
                <a:pPr algn="r" defTabSz="932293" fontAlgn="base">
                  <a:lnSpc>
                    <a:spcPct val="95000"/>
                  </a:lnSpc>
                  <a:spcBef>
                    <a:spcPct val="0"/>
                  </a:spcBef>
                  <a:spcAft>
                    <a:spcPct val="0"/>
                  </a:spcAft>
                  <a:defRPr/>
                </a:pPr>
                <a:r>
                  <a:rPr lang="en-US" sz="1200" b="1" kern="0" spc="50" dirty="0">
                    <a:solidFill>
                      <a:srgbClr val="505050"/>
                    </a:solidFill>
                    <a:latin typeface="Segoe UI Semibold" charset="0"/>
                    <a:ea typeface="Segoe UI Semibold" charset="0"/>
                    <a:cs typeface="Segoe UI Semibold" charset="0"/>
                  </a:rPr>
                  <a:t>LOB</a:t>
                </a:r>
              </a:p>
            </p:txBody>
          </p:sp>
          <p:sp>
            <p:nvSpPr>
              <p:cNvPr id="95" name="Rectangle 94"/>
              <p:cNvSpPr/>
              <p:nvPr/>
            </p:nvSpPr>
            <p:spPr>
              <a:xfrm>
                <a:off x="2278254" y="3018334"/>
                <a:ext cx="742980" cy="321622"/>
              </a:xfrm>
              <a:prstGeom prst="rect">
                <a:avLst/>
              </a:prstGeom>
            </p:spPr>
            <p:txBody>
              <a:bodyPr wrap="none">
                <a:spAutoFit/>
              </a:bodyPr>
              <a:lstStyle/>
              <a:p>
                <a:pPr algn="r" defTabSz="932293" fontAlgn="base">
                  <a:lnSpc>
                    <a:spcPct val="95000"/>
                  </a:lnSpc>
                  <a:spcBef>
                    <a:spcPct val="0"/>
                  </a:spcBef>
                  <a:spcAft>
                    <a:spcPct val="0"/>
                  </a:spcAft>
                  <a:defRPr/>
                </a:pPr>
                <a:r>
                  <a:rPr lang="en-US" sz="1200" b="1" kern="0" spc="50" dirty="0">
                    <a:solidFill>
                      <a:srgbClr val="505050"/>
                    </a:solidFill>
                    <a:latin typeface="Segoe UI Semibold" charset="0"/>
                    <a:ea typeface="Segoe UI Semibold" charset="0"/>
                    <a:cs typeface="Segoe UI Semibold" charset="0"/>
                  </a:rPr>
                  <a:t>Graph</a:t>
                </a:r>
              </a:p>
            </p:txBody>
          </p:sp>
          <p:sp>
            <p:nvSpPr>
              <p:cNvPr id="96" name="Rectangle 95"/>
              <p:cNvSpPr/>
              <p:nvPr/>
            </p:nvSpPr>
            <p:spPr>
              <a:xfrm>
                <a:off x="2531332" y="4856534"/>
                <a:ext cx="489901" cy="321622"/>
              </a:xfrm>
              <a:prstGeom prst="rect">
                <a:avLst/>
              </a:prstGeom>
            </p:spPr>
            <p:txBody>
              <a:bodyPr wrap="none">
                <a:spAutoFit/>
              </a:bodyPr>
              <a:lstStyle/>
              <a:p>
                <a:pPr algn="r" defTabSz="932293" fontAlgn="base">
                  <a:lnSpc>
                    <a:spcPct val="95000"/>
                  </a:lnSpc>
                  <a:spcBef>
                    <a:spcPct val="0"/>
                  </a:spcBef>
                  <a:spcAft>
                    <a:spcPct val="0"/>
                  </a:spcAft>
                  <a:defRPr/>
                </a:pPr>
                <a:r>
                  <a:rPr lang="en-US" sz="1200" b="1" kern="0" spc="50" dirty="0">
                    <a:solidFill>
                      <a:srgbClr val="505050"/>
                    </a:solidFill>
                    <a:latin typeface="Segoe UI Semibold" charset="0"/>
                    <a:ea typeface="Segoe UI Semibold" charset="0"/>
                    <a:cs typeface="Segoe UI Semibold" charset="0"/>
                  </a:rPr>
                  <a:t>IoT</a:t>
                </a:r>
              </a:p>
            </p:txBody>
          </p:sp>
          <p:sp>
            <p:nvSpPr>
              <p:cNvPr id="97" name="ShoppingCart_E7BF">
                <a:extLst>
                  <a:ext uri="{FF2B5EF4-FFF2-40B4-BE49-F238E27FC236}">
                    <a16:creationId xmlns:a16="http://schemas.microsoft.com/office/drawing/2014/main" id="{E19B74B6-8E56-4067-8816-E90711136EA0}"/>
                  </a:ext>
                </a:extLst>
              </p:cNvPr>
              <p:cNvSpPr>
                <a:spLocks noChangeAspect="1" noEditPoints="1"/>
              </p:cNvSpPr>
              <p:nvPr/>
            </p:nvSpPr>
            <p:spPr bwMode="auto">
              <a:xfrm>
                <a:off x="3134378" y="1678060"/>
                <a:ext cx="480232" cy="408369"/>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a:defRPr/>
                </a:pPr>
                <a:endParaRPr lang="en-US" sz="1200" dirty="0">
                  <a:gradFill>
                    <a:gsLst>
                      <a:gs pos="0">
                        <a:srgbClr val="505050"/>
                      </a:gs>
                      <a:gs pos="100000">
                        <a:srgbClr val="505050"/>
                      </a:gs>
                    </a:gsLst>
                    <a:lin ang="5400000" scaled="1"/>
                  </a:gradFill>
                </a:endParaRPr>
              </a:p>
            </p:txBody>
          </p:sp>
          <p:grpSp>
            <p:nvGrpSpPr>
              <p:cNvPr id="98" name="Group 97"/>
              <p:cNvGrpSpPr/>
              <p:nvPr/>
            </p:nvGrpSpPr>
            <p:grpSpPr>
              <a:xfrm>
                <a:off x="3161663" y="2981700"/>
                <a:ext cx="425661" cy="381483"/>
                <a:chOff x="5381211" y="5822591"/>
                <a:chExt cx="1439523" cy="1290119"/>
              </a:xfrm>
              <a:solidFill>
                <a:schemeClr val="bg1"/>
              </a:solidFill>
            </p:grpSpPr>
            <p:cxnSp>
              <p:nvCxnSpPr>
                <p:cNvPr id="99" name="Straight Connector 98"/>
                <p:cNvCxnSpPr>
                  <a:cxnSpLocks/>
                </p:cNvCxnSpPr>
                <p:nvPr/>
              </p:nvCxnSpPr>
              <p:spPr>
                <a:xfrm flipV="1">
                  <a:off x="6057900" y="6623850"/>
                  <a:ext cx="64441" cy="305270"/>
                </a:xfrm>
                <a:prstGeom prst="line">
                  <a:avLst/>
                </a:prstGeom>
                <a:grpFill/>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a:cxnSpLocks/>
                </p:cNvCxnSpPr>
                <p:nvPr/>
              </p:nvCxnSpPr>
              <p:spPr>
                <a:xfrm flipH="1" flipV="1">
                  <a:off x="6187440" y="6596380"/>
                  <a:ext cx="266700" cy="190500"/>
                </a:xfrm>
                <a:prstGeom prst="line">
                  <a:avLst/>
                </a:prstGeom>
                <a:grpFill/>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a:cxnSpLocks/>
                </p:cNvCxnSpPr>
                <p:nvPr/>
              </p:nvCxnSpPr>
              <p:spPr>
                <a:xfrm flipH="1">
                  <a:off x="6205220" y="6555740"/>
                  <a:ext cx="436881" cy="2540"/>
                </a:xfrm>
                <a:prstGeom prst="line">
                  <a:avLst/>
                </a:prstGeom>
                <a:grpFill/>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a:cxnSpLocks/>
                </p:cNvCxnSpPr>
                <p:nvPr/>
              </p:nvCxnSpPr>
              <p:spPr>
                <a:xfrm flipH="1">
                  <a:off x="5798821" y="6588760"/>
                  <a:ext cx="274319" cy="157480"/>
                </a:xfrm>
                <a:prstGeom prst="line">
                  <a:avLst/>
                </a:prstGeom>
                <a:grpFill/>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a:cxnSpLocks/>
                </p:cNvCxnSpPr>
                <p:nvPr/>
              </p:nvCxnSpPr>
              <p:spPr>
                <a:xfrm flipH="1" flipV="1">
                  <a:off x="5570220" y="6406515"/>
                  <a:ext cx="489585" cy="131445"/>
                </a:xfrm>
                <a:prstGeom prst="line">
                  <a:avLst/>
                </a:prstGeom>
                <a:grpFill/>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a:cxnSpLocks/>
                </p:cNvCxnSpPr>
                <p:nvPr/>
              </p:nvCxnSpPr>
              <p:spPr>
                <a:xfrm flipH="1" flipV="1">
                  <a:off x="5785485" y="6122670"/>
                  <a:ext cx="297180" cy="373380"/>
                </a:xfrm>
                <a:prstGeom prst="line">
                  <a:avLst/>
                </a:prstGeom>
                <a:grpFill/>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a:cxnSpLocks/>
                </p:cNvCxnSpPr>
                <p:nvPr/>
              </p:nvCxnSpPr>
              <p:spPr>
                <a:xfrm flipV="1">
                  <a:off x="6162040" y="6012180"/>
                  <a:ext cx="187960" cy="469900"/>
                </a:xfrm>
                <a:prstGeom prst="line">
                  <a:avLst/>
                </a:prstGeom>
                <a:grpFill/>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9" name="Oval 108"/>
                <p:cNvSpPr/>
                <p:nvPr/>
              </p:nvSpPr>
              <p:spPr bwMode="auto">
                <a:xfrm>
                  <a:off x="6030684" y="6445998"/>
                  <a:ext cx="208390" cy="208390"/>
                </a:xfrm>
                <a:prstGeom prst="ellipse">
                  <a:avLst/>
                </a:prstGeom>
                <a:grp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12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10" name="Oval 109"/>
                <p:cNvSpPr/>
                <p:nvPr/>
              </p:nvSpPr>
              <p:spPr bwMode="auto">
                <a:xfrm>
                  <a:off x="6612344" y="6445998"/>
                  <a:ext cx="208390" cy="208390"/>
                </a:xfrm>
                <a:prstGeom prst="ellipse">
                  <a:avLst/>
                </a:prstGeom>
                <a:grp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12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2" name="Oval 121"/>
                <p:cNvSpPr/>
                <p:nvPr/>
              </p:nvSpPr>
              <p:spPr bwMode="auto">
                <a:xfrm>
                  <a:off x="6415326" y="6722858"/>
                  <a:ext cx="208390" cy="208390"/>
                </a:xfrm>
                <a:prstGeom prst="ellipse">
                  <a:avLst/>
                </a:prstGeom>
                <a:grp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12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3" name="Oval 122"/>
                <p:cNvSpPr/>
                <p:nvPr/>
              </p:nvSpPr>
              <p:spPr bwMode="auto">
                <a:xfrm>
                  <a:off x="6271983" y="5822591"/>
                  <a:ext cx="208390" cy="208390"/>
                </a:xfrm>
                <a:prstGeom prst="ellipse">
                  <a:avLst/>
                </a:prstGeom>
                <a:grp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12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59" name="Oval 158"/>
                <p:cNvSpPr/>
                <p:nvPr/>
              </p:nvSpPr>
              <p:spPr bwMode="auto">
                <a:xfrm>
                  <a:off x="5634443" y="5952138"/>
                  <a:ext cx="208390" cy="208390"/>
                </a:xfrm>
                <a:prstGeom prst="ellipse">
                  <a:avLst/>
                </a:prstGeom>
                <a:grp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12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60" name="Oval 159"/>
                <p:cNvSpPr/>
                <p:nvPr/>
              </p:nvSpPr>
              <p:spPr bwMode="auto">
                <a:xfrm>
                  <a:off x="5381211" y="6285981"/>
                  <a:ext cx="208390" cy="208390"/>
                </a:xfrm>
                <a:prstGeom prst="ellipse">
                  <a:avLst/>
                </a:prstGeom>
                <a:grp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12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61" name="Oval 160"/>
                <p:cNvSpPr/>
                <p:nvPr/>
              </p:nvSpPr>
              <p:spPr bwMode="auto">
                <a:xfrm>
                  <a:off x="5618093" y="6677155"/>
                  <a:ext cx="208390" cy="208390"/>
                </a:xfrm>
                <a:prstGeom prst="ellipse">
                  <a:avLst/>
                </a:prstGeom>
                <a:grp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12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62" name="Oval 161"/>
                <p:cNvSpPr/>
                <p:nvPr/>
              </p:nvSpPr>
              <p:spPr bwMode="auto">
                <a:xfrm>
                  <a:off x="5941777" y="6904320"/>
                  <a:ext cx="208390" cy="208390"/>
                </a:xfrm>
                <a:prstGeom prst="ellipse">
                  <a:avLst/>
                </a:prstGeom>
                <a:grp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1200"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168" name="Rectangle 167"/>
              <p:cNvSpPr/>
              <p:nvPr/>
            </p:nvSpPr>
            <p:spPr>
              <a:xfrm>
                <a:off x="2269014" y="3641982"/>
                <a:ext cx="752218" cy="321622"/>
              </a:xfrm>
              <a:prstGeom prst="rect">
                <a:avLst/>
              </a:prstGeom>
            </p:spPr>
            <p:txBody>
              <a:bodyPr wrap="none">
                <a:spAutoFit/>
              </a:bodyPr>
              <a:lstStyle/>
              <a:p>
                <a:pPr algn="r" defTabSz="932293" fontAlgn="base">
                  <a:lnSpc>
                    <a:spcPct val="95000"/>
                  </a:lnSpc>
                  <a:spcBef>
                    <a:spcPct val="0"/>
                  </a:spcBef>
                  <a:spcAft>
                    <a:spcPct val="0"/>
                  </a:spcAft>
                  <a:defRPr/>
                </a:pPr>
                <a:r>
                  <a:rPr lang="en-US" sz="1200" b="1" kern="0" spc="50" dirty="0">
                    <a:solidFill>
                      <a:srgbClr val="505050"/>
                    </a:solidFill>
                    <a:latin typeface="Segoe UI Semibold" charset="0"/>
                    <a:ea typeface="Segoe UI Semibold" charset="0"/>
                    <a:cs typeface="Segoe UI Semibold" charset="0"/>
                  </a:rPr>
                  <a:t>Image</a:t>
                </a:r>
              </a:p>
            </p:txBody>
          </p:sp>
          <p:cxnSp>
            <p:nvCxnSpPr>
              <p:cNvPr id="169" name="Straight Arrow Connector 168"/>
              <p:cNvCxnSpPr/>
              <p:nvPr/>
            </p:nvCxnSpPr>
            <p:spPr>
              <a:xfrm>
                <a:off x="3876915" y="3429000"/>
                <a:ext cx="128079" cy="0"/>
              </a:xfrm>
              <a:prstGeom prst="straightConnector1">
                <a:avLst/>
              </a:prstGeom>
              <a:ln w="12700">
                <a:solidFill>
                  <a:schemeClr val="tx2"/>
                </a:solidFill>
                <a:prstDash val="dash"/>
                <a:headEnd type="none"/>
                <a:tailEnd type="triangle" w="med" len="sm"/>
              </a:ln>
            </p:spPr>
            <p:style>
              <a:lnRef idx="1">
                <a:schemeClr val="accent1"/>
              </a:lnRef>
              <a:fillRef idx="0">
                <a:schemeClr val="accent1"/>
              </a:fillRef>
              <a:effectRef idx="0">
                <a:schemeClr val="accent1"/>
              </a:effectRef>
              <a:fontRef idx="minor">
                <a:schemeClr val="tx1"/>
              </a:fontRef>
            </p:style>
          </p:cxnSp>
          <p:grpSp>
            <p:nvGrpSpPr>
              <p:cNvPr id="170" name="Group 169"/>
              <p:cNvGrpSpPr/>
              <p:nvPr/>
            </p:nvGrpSpPr>
            <p:grpSpPr>
              <a:xfrm>
                <a:off x="3201534" y="3609007"/>
                <a:ext cx="345920" cy="312362"/>
                <a:chOff x="2760401" y="1824177"/>
                <a:chExt cx="285697" cy="257980"/>
              </a:xfrm>
            </p:grpSpPr>
            <p:sp>
              <p:nvSpPr>
                <p:cNvPr id="171" name="Rectangle 48"/>
                <p:cNvSpPr>
                  <a:spLocks noChangeArrowheads="1"/>
                </p:cNvSpPr>
                <p:nvPr/>
              </p:nvSpPr>
              <p:spPr bwMode="auto">
                <a:xfrm>
                  <a:off x="2760401" y="1824177"/>
                  <a:ext cx="285697" cy="257980"/>
                </a:xfrm>
                <a:prstGeom prst="rect">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97">
                    <a:defRPr/>
                  </a:pPr>
                  <a:endParaRPr lang="en-US" sz="1200" dirty="0">
                    <a:solidFill>
                      <a:srgbClr val="505050"/>
                    </a:solidFill>
                    <a:latin typeface="Segoe UI"/>
                  </a:endParaRPr>
                </a:p>
              </p:txBody>
            </p:sp>
            <p:sp>
              <p:nvSpPr>
                <p:cNvPr id="172" name="Freeform 49"/>
                <p:cNvSpPr>
                  <a:spLocks/>
                </p:cNvSpPr>
                <p:nvPr/>
              </p:nvSpPr>
              <p:spPr bwMode="auto">
                <a:xfrm>
                  <a:off x="2760401" y="1929714"/>
                  <a:ext cx="285697" cy="140716"/>
                </a:xfrm>
                <a:custGeom>
                  <a:avLst/>
                  <a:gdLst>
                    <a:gd name="T0" fmla="*/ 268 w 268"/>
                    <a:gd name="T1" fmla="*/ 132 h 132"/>
                    <a:gd name="T2" fmla="*/ 179 w 268"/>
                    <a:gd name="T3" fmla="*/ 44 h 132"/>
                    <a:gd name="T4" fmla="*/ 156 w 268"/>
                    <a:gd name="T5" fmla="*/ 66 h 132"/>
                    <a:gd name="T6" fmla="*/ 89 w 268"/>
                    <a:gd name="T7" fmla="*/ 0 h 132"/>
                    <a:gd name="T8" fmla="*/ 0 w 268"/>
                    <a:gd name="T9" fmla="*/ 88 h 132"/>
                  </a:gdLst>
                  <a:ahLst/>
                  <a:cxnLst>
                    <a:cxn ang="0">
                      <a:pos x="T0" y="T1"/>
                    </a:cxn>
                    <a:cxn ang="0">
                      <a:pos x="T2" y="T3"/>
                    </a:cxn>
                    <a:cxn ang="0">
                      <a:pos x="T4" y="T5"/>
                    </a:cxn>
                    <a:cxn ang="0">
                      <a:pos x="T6" y="T7"/>
                    </a:cxn>
                    <a:cxn ang="0">
                      <a:pos x="T8" y="T9"/>
                    </a:cxn>
                  </a:cxnLst>
                  <a:rect l="0" t="0" r="r" b="b"/>
                  <a:pathLst>
                    <a:path w="268" h="132">
                      <a:moveTo>
                        <a:pt x="268" y="132"/>
                      </a:moveTo>
                      <a:lnTo>
                        <a:pt x="179" y="44"/>
                      </a:lnTo>
                      <a:lnTo>
                        <a:pt x="156" y="66"/>
                      </a:lnTo>
                      <a:lnTo>
                        <a:pt x="89" y="0"/>
                      </a:lnTo>
                      <a:lnTo>
                        <a:pt x="0" y="88"/>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97">
                    <a:defRPr/>
                  </a:pPr>
                  <a:endParaRPr lang="en-US" sz="1200" dirty="0">
                    <a:solidFill>
                      <a:srgbClr val="505050"/>
                    </a:solidFill>
                    <a:latin typeface="Segoe UI"/>
                  </a:endParaRPr>
                </a:p>
              </p:txBody>
            </p:sp>
            <p:sp>
              <p:nvSpPr>
                <p:cNvPr id="173" name="Oval 172"/>
                <p:cNvSpPr>
                  <a:spLocks noChangeArrowheads="1"/>
                </p:cNvSpPr>
                <p:nvPr/>
              </p:nvSpPr>
              <p:spPr bwMode="auto">
                <a:xfrm>
                  <a:off x="2951221" y="1871082"/>
                  <a:ext cx="47971" cy="46905"/>
                </a:xfrm>
                <a:prstGeom prst="ellipse">
                  <a:avLst/>
                </a:prstGeom>
                <a:noFill/>
                <a:ln w="12700">
                  <a:solidFill>
                    <a:schemeClr val="tx1"/>
                  </a:solidFill>
                  <a:round/>
                  <a:headEnd/>
                  <a:tailEnd/>
                </a:ln>
              </p:spPr>
              <p:txBody>
                <a:bodyPr vert="horz" wrap="square" lIns="93260" tIns="46630" rIns="93260" bIns="46630" numCol="1" anchor="t" anchorCtr="0" compatLnSpc="1">
                  <a:prstTxWarp prst="textNoShape">
                    <a:avLst/>
                  </a:prstTxWarp>
                </a:bodyPr>
                <a:lstStyle/>
                <a:p>
                  <a:pPr defTabSz="932597">
                    <a:defRPr/>
                  </a:pPr>
                  <a:endParaRPr lang="en-US" sz="1200" dirty="0">
                    <a:solidFill>
                      <a:srgbClr val="505050"/>
                    </a:solidFill>
                    <a:latin typeface="Segoe UI"/>
                  </a:endParaRPr>
                </a:p>
              </p:txBody>
            </p:sp>
          </p:grpSp>
          <p:sp>
            <p:nvSpPr>
              <p:cNvPr id="174" name="Freeform 173"/>
              <p:cNvSpPr/>
              <p:nvPr/>
            </p:nvSpPr>
            <p:spPr bwMode="auto">
              <a:xfrm>
                <a:off x="3190611" y="4195359"/>
                <a:ext cx="367766" cy="303148"/>
              </a:xfrm>
              <a:custGeom>
                <a:avLst/>
                <a:gdLst>
                  <a:gd name="connsiteX0" fmla="*/ 2243075 w 3227827"/>
                  <a:gd name="connsiteY0" fmla="*/ 0 h 2660690"/>
                  <a:gd name="connsiteX1" fmla="*/ 2705138 w 3227827"/>
                  <a:gd name="connsiteY1" fmla="*/ 178525 h 2660690"/>
                  <a:gd name="connsiteX2" fmla="*/ 2744327 w 3227827"/>
                  <a:gd name="connsiteY2" fmla="*/ 219630 h 2660690"/>
                  <a:gd name="connsiteX3" fmla="*/ 2774681 w 3227827"/>
                  <a:gd name="connsiteY3" fmla="*/ 217260 h 2660690"/>
                  <a:gd name="connsiteX4" fmla="*/ 3179748 w 3227827"/>
                  <a:gd name="connsiteY4" fmla="*/ 39644 h 2660690"/>
                  <a:gd name="connsiteX5" fmla="*/ 2898534 w 3227827"/>
                  <a:gd name="connsiteY5" fmla="*/ 401594 h 2660690"/>
                  <a:gd name="connsiteX6" fmla="*/ 3227827 w 3227827"/>
                  <a:gd name="connsiteY6" fmla="*/ 319044 h 2660690"/>
                  <a:gd name="connsiteX7" fmla="*/ 2991063 w 3227827"/>
                  <a:gd name="connsiteY7" fmla="*/ 666622 h 2660690"/>
                  <a:gd name="connsiteX8" fmla="*/ 2924137 w 3227827"/>
                  <a:gd name="connsiteY8" fmla="*/ 717139 h 2660690"/>
                  <a:gd name="connsiteX9" fmla="*/ 2924693 w 3227827"/>
                  <a:gd name="connsiteY9" fmla="*/ 729139 h 2660690"/>
                  <a:gd name="connsiteX10" fmla="*/ 990811 w 3227827"/>
                  <a:gd name="connsiteY10" fmla="*/ 2659611 h 2660690"/>
                  <a:gd name="connsiteX11" fmla="*/ 83639 w 3227827"/>
                  <a:gd name="connsiteY11" fmla="*/ 2429023 h 2660690"/>
                  <a:gd name="connsiteX12" fmla="*/ 0 w 3227827"/>
                  <a:gd name="connsiteY12" fmla="*/ 2378015 h 2660690"/>
                  <a:gd name="connsiteX13" fmla="*/ 151258 w 3227827"/>
                  <a:gd name="connsiteY13" fmla="*/ 2370349 h 2660690"/>
                  <a:gd name="connsiteX14" fmla="*/ 899006 w 3227827"/>
                  <a:gd name="connsiteY14" fmla="*/ 2129959 h 2660690"/>
                  <a:gd name="connsiteX15" fmla="*/ 966223 w 3227827"/>
                  <a:gd name="connsiteY15" fmla="*/ 2085120 h 2660690"/>
                  <a:gd name="connsiteX16" fmla="*/ 904179 w 3227827"/>
                  <a:gd name="connsiteY16" fmla="*/ 2074665 h 2660690"/>
                  <a:gd name="connsiteX17" fmla="*/ 353090 w 3227827"/>
                  <a:gd name="connsiteY17" fmla="*/ 1603559 h 2660690"/>
                  <a:gd name="connsiteX18" fmla="*/ 608904 w 3227827"/>
                  <a:gd name="connsiteY18" fmla="*/ 1614444 h 2660690"/>
                  <a:gd name="connsiteX19" fmla="*/ 129933 w 3227827"/>
                  <a:gd name="connsiteY19" fmla="*/ 931366 h 2660690"/>
                  <a:gd name="connsiteX20" fmla="*/ 374862 w 3227827"/>
                  <a:gd name="connsiteY20" fmla="*/ 993959 h 2660690"/>
                  <a:gd name="connsiteX21" fmla="*/ 219740 w 3227827"/>
                  <a:gd name="connsiteY21" fmla="*/ 101330 h 2660690"/>
                  <a:gd name="connsiteX22" fmla="*/ 1410961 w 3227827"/>
                  <a:gd name="connsiteY22" fmla="*/ 782283 h 2660690"/>
                  <a:gd name="connsiteX23" fmla="*/ 1563883 w 3227827"/>
                  <a:gd name="connsiteY23" fmla="*/ 792289 h 2660690"/>
                  <a:gd name="connsiteX24" fmla="*/ 1563785 w 3227827"/>
                  <a:gd name="connsiteY24" fmla="*/ 791863 h 2660690"/>
                  <a:gd name="connsiteX25" fmla="*/ 1555866 w 3227827"/>
                  <a:gd name="connsiteY25" fmla="*/ 687208 h 2660690"/>
                  <a:gd name="connsiteX26" fmla="*/ 2243075 w 3227827"/>
                  <a:gd name="connsiteY26" fmla="*/ 0 h 2660690"/>
                  <a:gd name="connsiteX0" fmla="*/ 2243075 w 3227827"/>
                  <a:gd name="connsiteY0" fmla="*/ 0 h 2660690"/>
                  <a:gd name="connsiteX1" fmla="*/ 2705138 w 3227827"/>
                  <a:gd name="connsiteY1" fmla="*/ 178525 h 2660690"/>
                  <a:gd name="connsiteX2" fmla="*/ 2744327 w 3227827"/>
                  <a:gd name="connsiteY2" fmla="*/ 219630 h 2660690"/>
                  <a:gd name="connsiteX3" fmla="*/ 2774681 w 3227827"/>
                  <a:gd name="connsiteY3" fmla="*/ 217260 h 2660690"/>
                  <a:gd name="connsiteX4" fmla="*/ 3179748 w 3227827"/>
                  <a:gd name="connsiteY4" fmla="*/ 39644 h 2660690"/>
                  <a:gd name="connsiteX5" fmla="*/ 2898534 w 3227827"/>
                  <a:gd name="connsiteY5" fmla="*/ 401594 h 2660690"/>
                  <a:gd name="connsiteX6" fmla="*/ 3227827 w 3227827"/>
                  <a:gd name="connsiteY6" fmla="*/ 319044 h 2660690"/>
                  <a:gd name="connsiteX7" fmla="*/ 2991063 w 3227827"/>
                  <a:gd name="connsiteY7" fmla="*/ 666622 h 2660690"/>
                  <a:gd name="connsiteX8" fmla="*/ 2924137 w 3227827"/>
                  <a:gd name="connsiteY8" fmla="*/ 717139 h 2660690"/>
                  <a:gd name="connsiteX9" fmla="*/ 2924693 w 3227827"/>
                  <a:gd name="connsiteY9" fmla="*/ 729139 h 2660690"/>
                  <a:gd name="connsiteX10" fmla="*/ 990811 w 3227827"/>
                  <a:gd name="connsiteY10" fmla="*/ 2659611 h 2660690"/>
                  <a:gd name="connsiteX11" fmla="*/ 83639 w 3227827"/>
                  <a:gd name="connsiteY11" fmla="*/ 2429023 h 2660690"/>
                  <a:gd name="connsiteX12" fmla="*/ 0 w 3227827"/>
                  <a:gd name="connsiteY12" fmla="*/ 2378015 h 2660690"/>
                  <a:gd name="connsiteX13" fmla="*/ 151258 w 3227827"/>
                  <a:gd name="connsiteY13" fmla="*/ 2370349 h 2660690"/>
                  <a:gd name="connsiteX14" fmla="*/ 899006 w 3227827"/>
                  <a:gd name="connsiteY14" fmla="*/ 2129959 h 2660690"/>
                  <a:gd name="connsiteX15" fmla="*/ 966223 w 3227827"/>
                  <a:gd name="connsiteY15" fmla="*/ 2085120 h 2660690"/>
                  <a:gd name="connsiteX16" fmla="*/ 904179 w 3227827"/>
                  <a:gd name="connsiteY16" fmla="*/ 2074665 h 2660690"/>
                  <a:gd name="connsiteX17" fmla="*/ 353090 w 3227827"/>
                  <a:gd name="connsiteY17" fmla="*/ 1603559 h 2660690"/>
                  <a:gd name="connsiteX18" fmla="*/ 608904 w 3227827"/>
                  <a:gd name="connsiteY18" fmla="*/ 1614444 h 2660690"/>
                  <a:gd name="connsiteX19" fmla="*/ 129933 w 3227827"/>
                  <a:gd name="connsiteY19" fmla="*/ 931366 h 2660690"/>
                  <a:gd name="connsiteX20" fmla="*/ 374862 w 3227827"/>
                  <a:gd name="connsiteY20" fmla="*/ 993959 h 2660690"/>
                  <a:gd name="connsiteX21" fmla="*/ 219740 w 3227827"/>
                  <a:gd name="connsiteY21" fmla="*/ 101330 h 2660690"/>
                  <a:gd name="connsiteX22" fmla="*/ 1410961 w 3227827"/>
                  <a:gd name="connsiteY22" fmla="*/ 782283 h 2660690"/>
                  <a:gd name="connsiteX23" fmla="*/ 1563883 w 3227827"/>
                  <a:gd name="connsiteY23" fmla="*/ 792289 h 2660690"/>
                  <a:gd name="connsiteX24" fmla="*/ 1563785 w 3227827"/>
                  <a:gd name="connsiteY24" fmla="*/ 791863 h 2660690"/>
                  <a:gd name="connsiteX25" fmla="*/ 1555866 w 3227827"/>
                  <a:gd name="connsiteY25" fmla="*/ 687208 h 2660690"/>
                  <a:gd name="connsiteX26" fmla="*/ 2243075 w 3227827"/>
                  <a:gd name="connsiteY26" fmla="*/ 0 h 2660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227827" h="2660690">
                    <a:moveTo>
                      <a:pt x="2243075" y="0"/>
                    </a:moveTo>
                    <a:cubicBezTo>
                      <a:pt x="2420981" y="0"/>
                      <a:pt x="2583098" y="67604"/>
                      <a:pt x="2705138" y="178525"/>
                    </a:cubicBezTo>
                    <a:lnTo>
                      <a:pt x="2744327" y="219630"/>
                    </a:lnTo>
                    <a:lnTo>
                      <a:pt x="2774681" y="217260"/>
                    </a:lnTo>
                    <a:cubicBezTo>
                      <a:pt x="2931135" y="197090"/>
                      <a:pt x="3033245" y="134440"/>
                      <a:pt x="3179748" y="39644"/>
                    </a:cubicBezTo>
                    <a:cubicBezTo>
                      <a:pt x="3163117" y="234680"/>
                      <a:pt x="3021300" y="307251"/>
                      <a:pt x="2898534" y="401594"/>
                    </a:cubicBezTo>
                    <a:cubicBezTo>
                      <a:pt x="3018277" y="413992"/>
                      <a:pt x="3151627" y="380125"/>
                      <a:pt x="3227827" y="319044"/>
                    </a:cubicBezTo>
                    <a:cubicBezTo>
                      <a:pt x="3167276" y="498431"/>
                      <a:pt x="3092946" y="584440"/>
                      <a:pt x="2991063" y="666622"/>
                    </a:cubicBezTo>
                    <a:lnTo>
                      <a:pt x="2924137" y="717139"/>
                    </a:lnTo>
                    <a:cubicBezTo>
                      <a:pt x="2924322" y="721139"/>
                      <a:pt x="2924508" y="725139"/>
                      <a:pt x="2924693" y="729139"/>
                    </a:cubicBezTo>
                    <a:cubicBezTo>
                      <a:pt x="2916083" y="1642648"/>
                      <a:pt x="2157998" y="2699186"/>
                      <a:pt x="990811" y="2659611"/>
                    </a:cubicBezTo>
                    <a:cubicBezTo>
                      <a:pt x="424478" y="2640408"/>
                      <a:pt x="353308" y="2576079"/>
                      <a:pt x="83639" y="2429023"/>
                    </a:cubicBezTo>
                    <a:lnTo>
                      <a:pt x="0" y="2378015"/>
                    </a:lnTo>
                    <a:lnTo>
                      <a:pt x="151258" y="2370349"/>
                    </a:lnTo>
                    <a:cubicBezTo>
                      <a:pt x="421172" y="2342832"/>
                      <a:pt x="674412" y="2258696"/>
                      <a:pt x="899006" y="2129959"/>
                    </a:cubicBezTo>
                    <a:lnTo>
                      <a:pt x="966223" y="2085120"/>
                    </a:lnTo>
                    <a:lnTo>
                      <a:pt x="904179" y="2074665"/>
                    </a:lnTo>
                    <a:cubicBezTo>
                      <a:pt x="718952" y="2036268"/>
                      <a:pt x="464668" y="1913349"/>
                      <a:pt x="353090" y="1603559"/>
                    </a:cubicBezTo>
                    <a:cubicBezTo>
                      <a:pt x="443804" y="1631680"/>
                      <a:pt x="545404" y="1648916"/>
                      <a:pt x="608904" y="1614444"/>
                    </a:cubicBezTo>
                    <a:cubicBezTo>
                      <a:pt x="337668" y="1484722"/>
                      <a:pt x="71875" y="1232538"/>
                      <a:pt x="129933" y="931366"/>
                    </a:cubicBezTo>
                    <a:cubicBezTo>
                      <a:pt x="211576" y="965837"/>
                      <a:pt x="238790" y="994867"/>
                      <a:pt x="374862" y="993959"/>
                    </a:cubicBezTo>
                    <a:cubicBezTo>
                      <a:pt x="140819" y="761730"/>
                      <a:pt x="51011" y="420644"/>
                      <a:pt x="219740" y="101330"/>
                    </a:cubicBezTo>
                    <a:cubicBezTo>
                      <a:pt x="539508" y="520431"/>
                      <a:pt x="1016949" y="731341"/>
                      <a:pt x="1410961" y="782283"/>
                    </a:cubicBezTo>
                    <a:lnTo>
                      <a:pt x="1563883" y="792289"/>
                    </a:lnTo>
                    <a:cubicBezTo>
                      <a:pt x="1563850" y="792147"/>
                      <a:pt x="1563818" y="792005"/>
                      <a:pt x="1563785" y="791863"/>
                    </a:cubicBezTo>
                    <a:cubicBezTo>
                      <a:pt x="1558571" y="757739"/>
                      <a:pt x="1555867" y="722789"/>
                      <a:pt x="1555866" y="687208"/>
                    </a:cubicBezTo>
                    <a:cubicBezTo>
                      <a:pt x="1555867" y="307674"/>
                      <a:pt x="1863540" y="-1"/>
                      <a:pt x="2243075" y="0"/>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12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75" name="Rectangle 174"/>
              <p:cNvSpPr/>
              <p:nvPr/>
            </p:nvSpPr>
            <p:spPr>
              <a:xfrm>
                <a:off x="2400174" y="2409755"/>
                <a:ext cx="621059" cy="321622"/>
              </a:xfrm>
              <a:prstGeom prst="rect">
                <a:avLst/>
              </a:prstGeom>
            </p:spPr>
            <p:txBody>
              <a:bodyPr wrap="none">
                <a:spAutoFit/>
              </a:bodyPr>
              <a:lstStyle/>
              <a:p>
                <a:pPr algn="r" defTabSz="932293" fontAlgn="base">
                  <a:lnSpc>
                    <a:spcPct val="95000"/>
                  </a:lnSpc>
                  <a:spcBef>
                    <a:spcPct val="0"/>
                  </a:spcBef>
                  <a:spcAft>
                    <a:spcPct val="0"/>
                  </a:spcAft>
                  <a:defRPr/>
                </a:pPr>
                <a:r>
                  <a:rPr lang="en-US" sz="1200" b="1" kern="0" spc="50" dirty="0">
                    <a:solidFill>
                      <a:srgbClr val="505050"/>
                    </a:solidFill>
                    <a:latin typeface="Segoe UI Semibold" charset="0"/>
                    <a:ea typeface="Segoe UI Semibold" charset="0"/>
                    <a:cs typeface="Segoe UI Semibold" charset="0"/>
                  </a:rPr>
                  <a:t>CRM</a:t>
                </a:r>
              </a:p>
            </p:txBody>
          </p:sp>
          <p:grpSp>
            <p:nvGrpSpPr>
              <p:cNvPr id="176" name="Group 175"/>
              <p:cNvGrpSpPr/>
              <p:nvPr/>
            </p:nvGrpSpPr>
            <p:grpSpPr>
              <a:xfrm>
                <a:off x="3195041" y="2307832"/>
                <a:ext cx="358905" cy="449192"/>
                <a:chOff x="1564614" y="1427406"/>
                <a:chExt cx="256236" cy="320693"/>
              </a:xfrm>
            </p:grpSpPr>
            <p:grpSp>
              <p:nvGrpSpPr>
                <p:cNvPr id="177" name="Group 176"/>
                <p:cNvGrpSpPr/>
                <p:nvPr/>
              </p:nvGrpSpPr>
              <p:grpSpPr>
                <a:xfrm>
                  <a:off x="1591509" y="1483819"/>
                  <a:ext cx="229341" cy="264280"/>
                  <a:chOff x="6498112" y="3330497"/>
                  <a:chExt cx="1259085" cy="1450900"/>
                </a:xfrm>
              </p:grpSpPr>
              <p:sp>
                <p:nvSpPr>
                  <p:cNvPr id="179" name="Oval 8"/>
                  <p:cNvSpPr>
                    <a:spLocks noChangeArrowheads="1"/>
                  </p:cNvSpPr>
                  <p:nvPr/>
                </p:nvSpPr>
                <p:spPr bwMode="auto">
                  <a:xfrm>
                    <a:off x="7243234" y="3330497"/>
                    <a:ext cx="472157" cy="459861"/>
                  </a:xfrm>
                  <a:prstGeom prst="ellipse">
                    <a:avLst/>
                  </a:prstGeom>
                  <a:noFill/>
                  <a:ln w="12700" cap="flat">
                    <a:solidFill>
                      <a:schemeClr val="tx1"/>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defRPr/>
                    </a:pPr>
                    <a:endParaRPr lang="en-US" sz="1200" dirty="0">
                      <a:solidFill>
                        <a:srgbClr val="505050"/>
                      </a:solidFill>
                      <a:latin typeface="Segoe UI"/>
                    </a:endParaRPr>
                  </a:p>
                </p:txBody>
              </p:sp>
              <p:sp>
                <p:nvSpPr>
                  <p:cNvPr id="180" name="Oval 9"/>
                  <p:cNvSpPr>
                    <a:spLocks noChangeArrowheads="1"/>
                  </p:cNvSpPr>
                  <p:nvPr/>
                </p:nvSpPr>
                <p:spPr bwMode="auto">
                  <a:xfrm>
                    <a:off x="6611233" y="3790359"/>
                    <a:ext cx="572982" cy="575442"/>
                  </a:xfrm>
                  <a:prstGeom prst="ellipse">
                    <a:avLst/>
                  </a:prstGeom>
                  <a:noFill/>
                  <a:ln w="12700" cap="flat">
                    <a:solidFill>
                      <a:schemeClr val="tx1"/>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defRPr/>
                    </a:pPr>
                    <a:endParaRPr lang="en-US" sz="1200" dirty="0">
                      <a:solidFill>
                        <a:srgbClr val="505050"/>
                      </a:solidFill>
                      <a:latin typeface="Segoe UI"/>
                    </a:endParaRPr>
                  </a:p>
                </p:txBody>
              </p:sp>
              <p:sp>
                <p:nvSpPr>
                  <p:cNvPr id="181" name="Freeform 12"/>
                  <p:cNvSpPr>
                    <a:spLocks/>
                  </p:cNvSpPr>
                  <p:nvPr/>
                </p:nvSpPr>
                <p:spPr bwMode="auto">
                  <a:xfrm>
                    <a:off x="6498112" y="4365800"/>
                    <a:ext cx="816438" cy="415597"/>
                  </a:xfrm>
                  <a:custGeom>
                    <a:avLst/>
                    <a:gdLst>
                      <a:gd name="T0" fmla="*/ 57 w 57"/>
                      <a:gd name="T1" fmla="*/ 29 h 29"/>
                      <a:gd name="T2" fmla="*/ 28 w 57"/>
                      <a:gd name="T3" fmla="*/ 0 h 29"/>
                      <a:gd name="T4" fmla="*/ 0 w 57"/>
                      <a:gd name="T5" fmla="*/ 29 h 29"/>
                    </a:gdLst>
                    <a:ahLst/>
                    <a:cxnLst>
                      <a:cxn ang="0">
                        <a:pos x="T0" y="T1"/>
                      </a:cxn>
                      <a:cxn ang="0">
                        <a:pos x="T2" y="T3"/>
                      </a:cxn>
                      <a:cxn ang="0">
                        <a:pos x="T4" y="T5"/>
                      </a:cxn>
                    </a:cxnLst>
                    <a:rect l="0" t="0" r="r" b="b"/>
                    <a:pathLst>
                      <a:path w="57" h="29">
                        <a:moveTo>
                          <a:pt x="57" y="29"/>
                        </a:moveTo>
                        <a:cubicBezTo>
                          <a:pt x="57" y="13"/>
                          <a:pt x="44" y="0"/>
                          <a:pt x="28" y="0"/>
                        </a:cubicBezTo>
                        <a:cubicBezTo>
                          <a:pt x="13" y="0"/>
                          <a:pt x="0" y="13"/>
                          <a:pt x="0" y="29"/>
                        </a:cubicBezTo>
                      </a:path>
                    </a:pathLst>
                  </a:custGeom>
                  <a:noFill/>
                  <a:ln w="12700" cap="flat">
                    <a:solidFill>
                      <a:schemeClr val="tx1"/>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defRPr/>
                    </a:pPr>
                    <a:endParaRPr lang="en-US" sz="1200" dirty="0">
                      <a:solidFill>
                        <a:srgbClr val="505050"/>
                      </a:solidFill>
                      <a:latin typeface="Segoe UI"/>
                    </a:endParaRPr>
                  </a:p>
                </p:txBody>
              </p:sp>
              <p:sp>
                <p:nvSpPr>
                  <p:cNvPr id="182" name="Freeform 13"/>
                  <p:cNvSpPr>
                    <a:spLocks/>
                  </p:cNvSpPr>
                  <p:nvPr/>
                </p:nvSpPr>
                <p:spPr bwMode="auto">
                  <a:xfrm>
                    <a:off x="7184215" y="3790359"/>
                    <a:ext cx="572982" cy="287721"/>
                  </a:xfrm>
                  <a:custGeom>
                    <a:avLst/>
                    <a:gdLst>
                      <a:gd name="T0" fmla="*/ 40 w 40"/>
                      <a:gd name="T1" fmla="*/ 20 h 20"/>
                      <a:gd name="T2" fmla="*/ 20 w 40"/>
                      <a:gd name="T3" fmla="*/ 0 h 20"/>
                      <a:gd name="T4" fmla="*/ 0 w 40"/>
                      <a:gd name="T5" fmla="*/ 20 h 20"/>
                    </a:gdLst>
                    <a:ahLst/>
                    <a:cxnLst>
                      <a:cxn ang="0">
                        <a:pos x="T0" y="T1"/>
                      </a:cxn>
                      <a:cxn ang="0">
                        <a:pos x="T2" y="T3"/>
                      </a:cxn>
                      <a:cxn ang="0">
                        <a:pos x="T4" y="T5"/>
                      </a:cxn>
                    </a:cxnLst>
                    <a:rect l="0" t="0" r="r" b="b"/>
                    <a:pathLst>
                      <a:path w="40" h="20">
                        <a:moveTo>
                          <a:pt x="40" y="20"/>
                        </a:moveTo>
                        <a:cubicBezTo>
                          <a:pt x="40" y="9"/>
                          <a:pt x="31" y="0"/>
                          <a:pt x="20" y="0"/>
                        </a:cubicBezTo>
                        <a:cubicBezTo>
                          <a:pt x="9" y="0"/>
                          <a:pt x="0" y="9"/>
                          <a:pt x="0" y="20"/>
                        </a:cubicBezTo>
                      </a:path>
                    </a:pathLst>
                  </a:custGeom>
                  <a:noFill/>
                  <a:ln w="12700" cap="flat">
                    <a:solidFill>
                      <a:schemeClr val="tx1"/>
                    </a:solidFill>
                    <a:prstDash val="solid"/>
                    <a:miter lim="800000"/>
                    <a:headEnd/>
                    <a:tailEnd/>
                  </a:ln>
                  <a:extLst/>
                </p:spPr>
                <p:txBody>
                  <a:bodyPr vert="horz" wrap="square" lIns="93260" tIns="46630" rIns="93260" bIns="46630" numCol="1" anchor="t" anchorCtr="0" compatLnSpc="1">
                    <a:prstTxWarp prst="textNoShape">
                      <a:avLst/>
                    </a:prstTxWarp>
                  </a:bodyPr>
                  <a:lstStyle/>
                  <a:p>
                    <a:pPr defTabSz="932597">
                      <a:defRPr/>
                    </a:pPr>
                    <a:endParaRPr lang="en-US" sz="1200" dirty="0">
                      <a:solidFill>
                        <a:srgbClr val="505050"/>
                      </a:solidFill>
                      <a:latin typeface="Segoe UI"/>
                    </a:endParaRPr>
                  </a:p>
                </p:txBody>
              </p:sp>
            </p:grpSp>
            <p:sp>
              <p:nvSpPr>
                <p:cNvPr id="178" name="Freeform: Shape 168"/>
                <p:cNvSpPr>
                  <a:spLocks/>
                </p:cNvSpPr>
                <p:nvPr/>
              </p:nvSpPr>
              <p:spPr bwMode="auto">
                <a:xfrm flipH="1">
                  <a:off x="1564614" y="1427406"/>
                  <a:ext cx="122892" cy="103468"/>
                </a:xfrm>
                <a:custGeom>
                  <a:avLst/>
                  <a:gdLst>
                    <a:gd name="connsiteX0" fmla="*/ 0 w 541845"/>
                    <a:gd name="connsiteY0" fmla="*/ 0 h 456200"/>
                    <a:gd name="connsiteX1" fmla="*/ 541845 w 541845"/>
                    <a:gd name="connsiteY1" fmla="*/ 0 h 456200"/>
                    <a:gd name="connsiteX2" fmla="*/ 541845 w 541845"/>
                    <a:gd name="connsiteY2" fmla="*/ 336005 h 456200"/>
                    <a:gd name="connsiteX3" fmla="*/ 170403 w 541845"/>
                    <a:gd name="connsiteY3" fmla="*/ 336005 h 456200"/>
                    <a:gd name="connsiteX4" fmla="*/ 50208 w 541845"/>
                    <a:gd name="connsiteY4" fmla="*/ 456200 h 456200"/>
                    <a:gd name="connsiteX5" fmla="*/ 50208 w 541845"/>
                    <a:gd name="connsiteY5" fmla="*/ 336005 h 456200"/>
                    <a:gd name="connsiteX6" fmla="*/ 0 w 541845"/>
                    <a:gd name="connsiteY6" fmla="*/ 336005 h 45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1845" h="456200">
                      <a:moveTo>
                        <a:pt x="0" y="0"/>
                      </a:moveTo>
                      <a:lnTo>
                        <a:pt x="541845" y="0"/>
                      </a:lnTo>
                      <a:lnTo>
                        <a:pt x="541845" y="336005"/>
                      </a:lnTo>
                      <a:lnTo>
                        <a:pt x="170403" y="336005"/>
                      </a:lnTo>
                      <a:lnTo>
                        <a:pt x="50208" y="456200"/>
                      </a:lnTo>
                      <a:lnTo>
                        <a:pt x="50208" y="336005"/>
                      </a:lnTo>
                      <a:lnTo>
                        <a:pt x="0" y="336005"/>
                      </a:lnTo>
                      <a:close/>
                    </a:path>
                  </a:pathLst>
                </a:custGeom>
                <a:noFill/>
                <a:ln w="12700">
                  <a:solidFill>
                    <a:schemeClr val="tx1"/>
                  </a:solidFill>
                  <a:round/>
                  <a:headEnd/>
                  <a:tailEnd/>
                </a:ln>
              </p:spPr>
              <p:txBody>
                <a:bodyPr vert="horz" wrap="square" lIns="93260" tIns="46630" rIns="93260" bIns="46630" numCol="1" anchor="t" anchorCtr="0" compatLnSpc="1">
                  <a:prstTxWarp prst="textNoShape">
                    <a:avLst/>
                  </a:prstTxWarp>
                  <a:noAutofit/>
                </a:bodyPr>
                <a:lstStyle/>
                <a:p>
                  <a:pPr defTabSz="932597">
                    <a:defRPr/>
                  </a:pPr>
                  <a:endParaRPr lang="en-US" sz="1200" dirty="0">
                    <a:solidFill>
                      <a:srgbClr val="505050"/>
                    </a:solidFill>
                    <a:latin typeface="Segoe UI"/>
                  </a:endParaRPr>
                </a:p>
              </p:txBody>
            </p:sp>
          </p:grpSp>
          <p:grpSp>
            <p:nvGrpSpPr>
              <p:cNvPr id="6" name="Group 5"/>
              <p:cNvGrpSpPr/>
              <p:nvPr/>
            </p:nvGrpSpPr>
            <p:grpSpPr>
              <a:xfrm>
                <a:off x="3143886" y="4798827"/>
                <a:ext cx="437904" cy="364740"/>
                <a:chOff x="2907341" y="5452864"/>
                <a:chExt cx="470901" cy="392225"/>
              </a:xfrm>
            </p:grpSpPr>
            <p:grpSp>
              <p:nvGrpSpPr>
                <p:cNvPr id="163" name="Group 162">
                  <a:extLst>
                    <a:ext uri="{FF2B5EF4-FFF2-40B4-BE49-F238E27FC236}">
                      <a16:creationId xmlns:a16="http://schemas.microsoft.com/office/drawing/2014/main" id="{6D77326F-83AC-420B-BDBC-A7A00EDFEB2B}"/>
                    </a:ext>
                  </a:extLst>
                </p:cNvPr>
                <p:cNvGrpSpPr/>
                <p:nvPr/>
              </p:nvGrpSpPr>
              <p:grpSpPr>
                <a:xfrm rot="2348880">
                  <a:off x="3110170" y="5452864"/>
                  <a:ext cx="268072" cy="121923"/>
                  <a:chOff x="2880147" y="1478022"/>
                  <a:chExt cx="6491507" cy="2952426"/>
                </a:xfrm>
              </p:grpSpPr>
              <p:sp>
                <p:nvSpPr>
                  <p:cNvPr id="165" name="Freeform: Shape 70">
                    <a:extLst>
                      <a:ext uri="{FF2B5EF4-FFF2-40B4-BE49-F238E27FC236}">
                        <a16:creationId xmlns:a16="http://schemas.microsoft.com/office/drawing/2014/main" id="{DE885987-9665-4507-B1E6-BD590596ADB9}"/>
                      </a:ext>
                    </a:extLst>
                  </p:cNvPr>
                  <p:cNvSpPr/>
                  <p:nvPr/>
                </p:nvSpPr>
                <p:spPr>
                  <a:xfrm>
                    <a:off x="2880147" y="1478022"/>
                    <a:ext cx="6491507" cy="1508604"/>
                  </a:xfrm>
                  <a:custGeom>
                    <a:avLst/>
                    <a:gdLst>
                      <a:gd name="connsiteX0" fmla="*/ 0 w 6491514"/>
                      <a:gd name="connsiteY0" fmla="*/ 7257 h 7257"/>
                      <a:gd name="connsiteX1" fmla="*/ 6491514 w 6491514"/>
                      <a:gd name="connsiteY1" fmla="*/ 0 h 7257"/>
                      <a:gd name="connsiteX0" fmla="*/ 0 w 10000"/>
                      <a:gd name="connsiteY0" fmla="*/ 1245584 h 1245584"/>
                      <a:gd name="connsiteX1" fmla="*/ 10000 w 10000"/>
                      <a:gd name="connsiteY1" fmla="*/ 1235584 h 1245584"/>
                      <a:gd name="connsiteX0" fmla="*/ 0 w 10000"/>
                      <a:gd name="connsiteY0" fmla="*/ 2078828 h 2078828"/>
                      <a:gd name="connsiteX1" fmla="*/ 10000 w 10000"/>
                      <a:gd name="connsiteY1" fmla="*/ 2068828 h 2078828"/>
                    </a:gdLst>
                    <a:ahLst/>
                    <a:cxnLst>
                      <a:cxn ang="0">
                        <a:pos x="connsiteX0" y="connsiteY0"/>
                      </a:cxn>
                      <a:cxn ang="0">
                        <a:pos x="connsiteX1" y="connsiteY1"/>
                      </a:cxn>
                    </a:cxnLst>
                    <a:rect l="l" t="t" r="r" b="b"/>
                    <a:pathLst>
                      <a:path w="10000" h="2078828">
                        <a:moveTo>
                          <a:pt x="0" y="2078828"/>
                        </a:moveTo>
                        <a:cubicBezTo>
                          <a:pt x="2528" y="-719561"/>
                          <a:pt x="7466" y="-662893"/>
                          <a:pt x="10000" y="2068828"/>
                        </a:cubicBezTo>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200" dirty="0">
                      <a:solidFill>
                        <a:srgbClr val="FFFFFF"/>
                      </a:solidFill>
                      <a:latin typeface="Segoe UI"/>
                    </a:endParaRPr>
                  </a:p>
                </p:txBody>
              </p:sp>
              <p:sp>
                <p:nvSpPr>
                  <p:cNvPr id="166" name="Freeform: Shape 71">
                    <a:extLst>
                      <a:ext uri="{FF2B5EF4-FFF2-40B4-BE49-F238E27FC236}">
                        <a16:creationId xmlns:a16="http://schemas.microsoft.com/office/drawing/2014/main" id="{BC9C6B85-C1BC-42F0-A90A-1D84B94719F5}"/>
                      </a:ext>
                    </a:extLst>
                  </p:cNvPr>
                  <p:cNvSpPr/>
                  <p:nvPr/>
                </p:nvSpPr>
                <p:spPr>
                  <a:xfrm>
                    <a:off x="3773672" y="2292383"/>
                    <a:ext cx="4836971" cy="1202289"/>
                  </a:xfrm>
                  <a:custGeom>
                    <a:avLst/>
                    <a:gdLst>
                      <a:gd name="connsiteX0" fmla="*/ 0 w 6491514"/>
                      <a:gd name="connsiteY0" fmla="*/ 7257 h 7257"/>
                      <a:gd name="connsiteX1" fmla="*/ 6491514 w 6491514"/>
                      <a:gd name="connsiteY1" fmla="*/ 0 h 7257"/>
                      <a:gd name="connsiteX0" fmla="*/ 0 w 10000"/>
                      <a:gd name="connsiteY0" fmla="*/ 1245584 h 1245584"/>
                      <a:gd name="connsiteX1" fmla="*/ 10000 w 10000"/>
                      <a:gd name="connsiteY1" fmla="*/ 1235584 h 1245584"/>
                      <a:gd name="connsiteX0" fmla="*/ 0 w 10000"/>
                      <a:gd name="connsiteY0" fmla="*/ 2078828 h 2078828"/>
                      <a:gd name="connsiteX1" fmla="*/ 10000 w 10000"/>
                      <a:gd name="connsiteY1" fmla="*/ 2068828 h 2078828"/>
                    </a:gdLst>
                    <a:ahLst/>
                    <a:cxnLst>
                      <a:cxn ang="0">
                        <a:pos x="connsiteX0" y="connsiteY0"/>
                      </a:cxn>
                      <a:cxn ang="0">
                        <a:pos x="connsiteX1" y="connsiteY1"/>
                      </a:cxn>
                    </a:cxnLst>
                    <a:rect l="l" t="t" r="r" b="b"/>
                    <a:pathLst>
                      <a:path w="10000" h="2078828">
                        <a:moveTo>
                          <a:pt x="0" y="2078828"/>
                        </a:moveTo>
                        <a:cubicBezTo>
                          <a:pt x="2528" y="-719561"/>
                          <a:pt x="7466" y="-662893"/>
                          <a:pt x="10000" y="2068828"/>
                        </a:cubicBezTo>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200" dirty="0">
                      <a:solidFill>
                        <a:srgbClr val="FFFFFF"/>
                      </a:solidFill>
                      <a:latin typeface="Segoe UI"/>
                    </a:endParaRPr>
                  </a:p>
                </p:txBody>
              </p:sp>
              <p:sp>
                <p:nvSpPr>
                  <p:cNvPr id="167" name="Freeform: Shape 72">
                    <a:extLst>
                      <a:ext uri="{FF2B5EF4-FFF2-40B4-BE49-F238E27FC236}">
                        <a16:creationId xmlns:a16="http://schemas.microsoft.com/office/drawing/2014/main" id="{10E6C104-7475-4863-A30F-3462B3666B15}"/>
                      </a:ext>
                    </a:extLst>
                  </p:cNvPr>
                  <p:cNvSpPr/>
                  <p:nvPr/>
                </p:nvSpPr>
                <p:spPr>
                  <a:xfrm>
                    <a:off x="4676759" y="3637770"/>
                    <a:ext cx="3030796" cy="792678"/>
                  </a:xfrm>
                  <a:custGeom>
                    <a:avLst/>
                    <a:gdLst>
                      <a:gd name="connsiteX0" fmla="*/ 0 w 6491514"/>
                      <a:gd name="connsiteY0" fmla="*/ 7257 h 7257"/>
                      <a:gd name="connsiteX1" fmla="*/ 6491514 w 6491514"/>
                      <a:gd name="connsiteY1" fmla="*/ 0 h 7257"/>
                      <a:gd name="connsiteX0" fmla="*/ 0 w 10000"/>
                      <a:gd name="connsiteY0" fmla="*/ 1245584 h 1245584"/>
                      <a:gd name="connsiteX1" fmla="*/ 10000 w 10000"/>
                      <a:gd name="connsiteY1" fmla="*/ 1235584 h 1245584"/>
                      <a:gd name="connsiteX0" fmla="*/ 0 w 10000"/>
                      <a:gd name="connsiteY0" fmla="*/ 2078828 h 2078828"/>
                      <a:gd name="connsiteX1" fmla="*/ 10000 w 10000"/>
                      <a:gd name="connsiteY1" fmla="*/ 2068828 h 2078828"/>
                    </a:gdLst>
                    <a:ahLst/>
                    <a:cxnLst>
                      <a:cxn ang="0">
                        <a:pos x="connsiteX0" y="connsiteY0"/>
                      </a:cxn>
                      <a:cxn ang="0">
                        <a:pos x="connsiteX1" y="connsiteY1"/>
                      </a:cxn>
                    </a:cxnLst>
                    <a:rect l="l" t="t" r="r" b="b"/>
                    <a:pathLst>
                      <a:path w="10000" h="2078828">
                        <a:moveTo>
                          <a:pt x="0" y="2078828"/>
                        </a:moveTo>
                        <a:cubicBezTo>
                          <a:pt x="2528" y="-719561"/>
                          <a:pt x="7466" y="-662893"/>
                          <a:pt x="10000" y="2068828"/>
                        </a:cubicBezTo>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200" dirty="0">
                      <a:solidFill>
                        <a:srgbClr val="FFFFFF"/>
                      </a:solidFill>
                      <a:latin typeface="Segoe UI"/>
                    </a:endParaRPr>
                  </a:p>
                </p:txBody>
              </p:sp>
            </p:grpSp>
            <p:sp>
              <p:nvSpPr>
                <p:cNvPr id="467" name="Freeform 5">
                  <a:extLst>
                    <a:ext uri="{FF2B5EF4-FFF2-40B4-BE49-F238E27FC236}">
                      <a16:creationId xmlns:a16="http://schemas.microsoft.com/office/drawing/2014/main" id="{7A39893A-A243-47C3-8C3B-4320F2C726C9}"/>
                    </a:ext>
                  </a:extLst>
                </p:cNvPr>
                <p:cNvSpPr>
                  <a:spLocks noEditPoints="1"/>
                </p:cNvSpPr>
                <p:nvPr/>
              </p:nvSpPr>
              <p:spPr bwMode="auto">
                <a:xfrm>
                  <a:off x="2907341" y="5583169"/>
                  <a:ext cx="435355" cy="261920"/>
                </a:xfrm>
                <a:custGeom>
                  <a:avLst/>
                  <a:gdLst>
                    <a:gd name="T0" fmla="*/ 27 w 339"/>
                    <a:gd name="T1" fmla="*/ 70 h 204"/>
                    <a:gd name="T2" fmla="*/ 287 w 339"/>
                    <a:gd name="T3" fmla="*/ 70 h 204"/>
                    <a:gd name="T4" fmla="*/ 339 w 339"/>
                    <a:gd name="T5" fmla="*/ 122 h 204"/>
                    <a:gd name="T6" fmla="*/ 339 w 339"/>
                    <a:gd name="T7" fmla="*/ 160 h 204"/>
                    <a:gd name="T8" fmla="*/ 318 w 339"/>
                    <a:gd name="T9" fmla="*/ 182 h 204"/>
                    <a:gd name="T10" fmla="*/ 294 w 339"/>
                    <a:gd name="T11" fmla="*/ 182 h 204"/>
                    <a:gd name="T12" fmla="*/ 297 w 339"/>
                    <a:gd name="T13" fmla="*/ 168 h 204"/>
                    <a:gd name="T14" fmla="*/ 261 w 339"/>
                    <a:gd name="T15" fmla="*/ 131 h 204"/>
                    <a:gd name="T16" fmla="*/ 224 w 339"/>
                    <a:gd name="T17" fmla="*/ 168 h 204"/>
                    <a:gd name="T18" fmla="*/ 261 w 339"/>
                    <a:gd name="T19" fmla="*/ 204 h 204"/>
                    <a:gd name="T20" fmla="*/ 297 w 339"/>
                    <a:gd name="T21" fmla="*/ 168 h 204"/>
                    <a:gd name="T22" fmla="*/ 95 w 339"/>
                    <a:gd name="T23" fmla="*/ 168 h 204"/>
                    <a:gd name="T24" fmla="*/ 59 w 339"/>
                    <a:gd name="T25" fmla="*/ 131 h 204"/>
                    <a:gd name="T26" fmla="*/ 22 w 339"/>
                    <a:gd name="T27" fmla="*/ 168 h 204"/>
                    <a:gd name="T28" fmla="*/ 59 w 339"/>
                    <a:gd name="T29" fmla="*/ 204 h 204"/>
                    <a:gd name="T30" fmla="*/ 95 w 339"/>
                    <a:gd name="T31" fmla="*/ 168 h 204"/>
                    <a:gd name="T32" fmla="*/ 63 w 339"/>
                    <a:gd name="T33" fmla="*/ 0 h 204"/>
                    <a:gd name="T34" fmla="*/ 10 w 339"/>
                    <a:gd name="T35" fmla="*/ 105 h 204"/>
                    <a:gd name="T36" fmla="*/ 0 w 339"/>
                    <a:gd name="T37" fmla="*/ 139 h 204"/>
                    <a:gd name="T38" fmla="*/ 24 w 339"/>
                    <a:gd name="T39" fmla="*/ 178 h 204"/>
                    <a:gd name="T40" fmla="*/ 271 w 339"/>
                    <a:gd name="T41" fmla="*/ 70 h 204"/>
                    <a:gd name="T42" fmla="*/ 222 w 339"/>
                    <a:gd name="T43" fmla="*/ 15 h 204"/>
                    <a:gd name="T44" fmla="*/ 194 w 339"/>
                    <a:gd name="T45" fmla="*/ 0 h 204"/>
                    <a:gd name="T46" fmla="*/ 37 w 339"/>
                    <a:gd name="T47" fmla="*/ 0 h 204"/>
                    <a:gd name="T48" fmla="*/ 227 w 339"/>
                    <a:gd name="T49" fmla="*/ 182 h 204"/>
                    <a:gd name="T50" fmla="*/ 92 w 339"/>
                    <a:gd name="T51" fmla="*/ 182 h 204"/>
                    <a:gd name="T52" fmla="*/ 134 w 339"/>
                    <a:gd name="T53" fmla="*/ 182 h 204"/>
                    <a:gd name="T54" fmla="*/ 134 w 339"/>
                    <a:gd name="T55"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9" h="204">
                      <a:moveTo>
                        <a:pt x="27" y="70"/>
                      </a:moveTo>
                      <a:cubicBezTo>
                        <a:pt x="287" y="70"/>
                        <a:pt x="287" y="70"/>
                        <a:pt x="287" y="70"/>
                      </a:cubicBezTo>
                      <a:cubicBezTo>
                        <a:pt x="316" y="70"/>
                        <a:pt x="339" y="94"/>
                        <a:pt x="339" y="122"/>
                      </a:cubicBezTo>
                      <a:cubicBezTo>
                        <a:pt x="339" y="160"/>
                        <a:pt x="339" y="160"/>
                        <a:pt x="339" y="160"/>
                      </a:cubicBezTo>
                      <a:cubicBezTo>
                        <a:pt x="339" y="172"/>
                        <a:pt x="330" y="182"/>
                        <a:pt x="318" y="182"/>
                      </a:cubicBezTo>
                      <a:cubicBezTo>
                        <a:pt x="294" y="182"/>
                        <a:pt x="294" y="182"/>
                        <a:pt x="294" y="182"/>
                      </a:cubicBezTo>
                      <a:moveTo>
                        <a:pt x="297" y="168"/>
                      </a:moveTo>
                      <a:cubicBezTo>
                        <a:pt x="297" y="148"/>
                        <a:pt x="281" y="131"/>
                        <a:pt x="261" y="131"/>
                      </a:cubicBezTo>
                      <a:cubicBezTo>
                        <a:pt x="241" y="131"/>
                        <a:pt x="224" y="148"/>
                        <a:pt x="224" y="168"/>
                      </a:cubicBezTo>
                      <a:cubicBezTo>
                        <a:pt x="224" y="188"/>
                        <a:pt x="241" y="204"/>
                        <a:pt x="261" y="204"/>
                      </a:cubicBezTo>
                      <a:cubicBezTo>
                        <a:pt x="281" y="204"/>
                        <a:pt x="297" y="188"/>
                        <a:pt x="297" y="168"/>
                      </a:cubicBezTo>
                      <a:close/>
                      <a:moveTo>
                        <a:pt x="95" y="168"/>
                      </a:moveTo>
                      <a:cubicBezTo>
                        <a:pt x="95" y="148"/>
                        <a:pt x="79" y="131"/>
                        <a:pt x="59" y="131"/>
                      </a:cubicBezTo>
                      <a:cubicBezTo>
                        <a:pt x="39" y="131"/>
                        <a:pt x="22" y="148"/>
                        <a:pt x="22" y="168"/>
                      </a:cubicBezTo>
                      <a:cubicBezTo>
                        <a:pt x="22" y="188"/>
                        <a:pt x="39" y="204"/>
                        <a:pt x="59" y="204"/>
                      </a:cubicBezTo>
                      <a:cubicBezTo>
                        <a:pt x="79" y="204"/>
                        <a:pt x="95" y="188"/>
                        <a:pt x="95" y="168"/>
                      </a:cubicBezTo>
                      <a:close/>
                      <a:moveTo>
                        <a:pt x="63" y="0"/>
                      </a:moveTo>
                      <a:cubicBezTo>
                        <a:pt x="63" y="0"/>
                        <a:pt x="20" y="84"/>
                        <a:pt x="10" y="105"/>
                      </a:cubicBezTo>
                      <a:cubicBezTo>
                        <a:pt x="0" y="127"/>
                        <a:pt x="0" y="139"/>
                        <a:pt x="0" y="139"/>
                      </a:cubicBezTo>
                      <a:cubicBezTo>
                        <a:pt x="0" y="154"/>
                        <a:pt x="9" y="173"/>
                        <a:pt x="24" y="178"/>
                      </a:cubicBezTo>
                      <a:moveTo>
                        <a:pt x="271" y="70"/>
                      </a:moveTo>
                      <a:cubicBezTo>
                        <a:pt x="222" y="15"/>
                        <a:pt x="222" y="15"/>
                        <a:pt x="222" y="15"/>
                      </a:cubicBezTo>
                      <a:cubicBezTo>
                        <a:pt x="214" y="5"/>
                        <a:pt x="206" y="0"/>
                        <a:pt x="194" y="0"/>
                      </a:cubicBezTo>
                      <a:cubicBezTo>
                        <a:pt x="37" y="0"/>
                        <a:pt x="37" y="0"/>
                        <a:pt x="37" y="0"/>
                      </a:cubicBezTo>
                      <a:moveTo>
                        <a:pt x="227" y="182"/>
                      </a:moveTo>
                      <a:cubicBezTo>
                        <a:pt x="92" y="182"/>
                        <a:pt x="92" y="182"/>
                        <a:pt x="92" y="182"/>
                      </a:cubicBezTo>
                      <a:moveTo>
                        <a:pt x="134" y="182"/>
                      </a:moveTo>
                      <a:cubicBezTo>
                        <a:pt x="134" y="0"/>
                        <a:pt x="134" y="0"/>
                        <a:pt x="134" y="0"/>
                      </a:cubicBezTo>
                    </a:path>
                  </a:pathLst>
                </a:custGeom>
                <a:noFill/>
                <a:ln w="12700">
                  <a:solidFill>
                    <a:schemeClr val="tx1"/>
                  </a:soli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93260" tIns="46630" rIns="93260" bIns="46630" numCol="1" anchor="t" anchorCtr="0" compatLnSpc="1">
                  <a:prstTxWarp prst="textNoShape">
                    <a:avLst/>
                  </a:prstTxWarp>
                </a:bodyPr>
                <a:lstStyle/>
                <a:p>
                  <a:pPr defTabSz="932597">
                    <a:defRPr/>
                  </a:pPr>
                  <a:endParaRPr lang="en-US" sz="2800" kern="0" dirty="0">
                    <a:solidFill>
                      <a:sysClr val="windowText" lastClr="000000"/>
                    </a:solidFill>
                  </a:endParaRPr>
                </a:p>
              </p:txBody>
            </p:sp>
          </p:grpSp>
        </p:grpSp>
        <p:sp>
          <p:nvSpPr>
            <p:cNvPr id="124" name="Freeform 128"/>
            <p:cNvSpPr>
              <a:spLocks noChangeAspect="1"/>
            </p:cNvSpPr>
            <p:nvPr/>
          </p:nvSpPr>
          <p:spPr bwMode="black">
            <a:xfrm>
              <a:off x="1943344" y="5838294"/>
              <a:ext cx="401613" cy="221856"/>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noFill/>
            <a:ln w="12700">
              <a:solidFill>
                <a:srgbClr val="333F50"/>
              </a:solidFill>
            </a:ln>
            <a:extLst/>
          </p:spPr>
          <p:txBody>
            <a:bodyPr vert="horz" wrap="square" lIns="91427" tIns="45713" rIns="91427" bIns="45713" numCol="1" anchor="t" anchorCtr="0" compatLnSpc="1">
              <a:prstTxWarp prst="textNoShape">
                <a:avLst/>
              </a:prstTxWarp>
            </a:bodyPr>
            <a:lstStyle/>
            <a:p>
              <a:pPr defTabSz="932563">
                <a:defRPr/>
              </a:pPr>
              <a:endParaRPr lang="en-US" sz="2800" dirty="0">
                <a:solidFill>
                  <a:srgbClr val="000000"/>
                </a:solidFill>
                <a:latin typeface="Segoe UI"/>
              </a:endParaRPr>
            </a:p>
          </p:txBody>
        </p:sp>
        <p:sp>
          <p:nvSpPr>
            <p:cNvPr id="125" name="TextBox 124"/>
            <p:cNvSpPr txBox="1"/>
            <p:nvPr/>
          </p:nvSpPr>
          <p:spPr>
            <a:xfrm>
              <a:off x="1932799" y="6175406"/>
              <a:ext cx="422706" cy="141256"/>
            </a:xfrm>
            <a:prstGeom prst="rect">
              <a:avLst/>
            </a:prstGeom>
            <a:noFill/>
          </p:spPr>
          <p:txBody>
            <a:bodyPr wrap="square" lIns="0" tIns="0" rIns="0" bIns="0" rtlCol="0">
              <a:noAutofit/>
            </a:bodyPr>
            <a:lstStyle/>
            <a:p>
              <a:pPr algn="ctr" defTabSz="932563">
                <a:lnSpc>
                  <a:spcPct val="90000"/>
                </a:lnSpc>
                <a:defRPr/>
              </a:pPr>
              <a:r>
                <a:rPr lang="en-US" sz="1200" b="1" dirty="0">
                  <a:ln>
                    <a:solidFill>
                      <a:srgbClr val="FFFFFF">
                        <a:alpha val="0"/>
                      </a:srgbClr>
                    </a:solidFill>
                  </a:ln>
                  <a:solidFill>
                    <a:srgbClr val="505050"/>
                  </a:solidFill>
                  <a:latin typeface="Segoe UI Semibold" charset="0"/>
                  <a:ea typeface="Segoe UI Semibold" charset="0"/>
                  <a:cs typeface="Segoe UI Semibold" charset="0"/>
                </a:rPr>
                <a:t>Cloud</a:t>
              </a:r>
            </a:p>
          </p:txBody>
        </p:sp>
        <p:sp>
          <p:nvSpPr>
            <p:cNvPr id="126" name="Freeform 125"/>
            <p:cNvSpPr/>
            <p:nvPr/>
          </p:nvSpPr>
          <p:spPr bwMode="auto">
            <a:xfrm rot="16200000">
              <a:off x="2089340" y="5347148"/>
              <a:ext cx="89372" cy="797515"/>
            </a:xfrm>
            <a:custGeom>
              <a:avLst/>
              <a:gdLst>
                <a:gd name="connsiteX0" fmla="*/ 5475 w 235444"/>
                <a:gd name="connsiteY0" fmla="*/ 0 h 3860192"/>
                <a:gd name="connsiteX1" fmla="*/ 235444 w 235444"/>
                <a:gd name="connsiteY1" fmla="*/ 0 h 3860192"/>
                <a:gd name="connsiteX2" fmla="*/ 235444 w 235444"/>
                <a:gd name="connsiteY2" fmla="*/ 3860192 h 3860192"/>
                <a:gd name="connsiteX3" fmla="*/ 0 w 235444"/>
                <a:gd name="connsiteY3" fmla="*/ 3860192 h 3860192"/>
              </a:gdLst>
              <a:ahLst/>
              <a:cxnLst>
                <a:cxn ang="0">
                  <a:pos x="connsiteX0" y="connsiteY0"/>
                </a:cxn>
                <a:cxn ang="0">
                  <a:pos x="connsiteX1" y="connsiteY1"/>
                </a:cxn>
                <a:cxn ang="0">
                  <a:pos x="connsiteX2" y="connsiteY2"/>
                </a:cxn>
                <a:cxn ang="0">
                  <a:pos x="connsiteX3" y="connsiteY3"/>
                </a:cxn>
              </a:cxnLst>
              <a:rect l="l" t="t" r="r" b="b"/>
              <a:pathLst>
                <a:path w="235444" h="3860192">
                  <a:moveTo>
                    <a:pt x="5475" y="0"/>
                  </a:moveTo>
                  <a:lnTo>
                    <a:pt x="235444" y="0"/>
                  </a:lnTo>
                  <a:lnTo>
                    <a:pt x="235444" y="3860192"/>
                  </a:lnTo>
                  <a:lnTo>
                    <a:pt x="0" y="3860192"/>
                  </a:lnTo>
                </a:path>
              </a:pathLst>
            </a:custGeom>
            <a:noFill/>
            <a:ln w="12700">
              <a:solidFill>
                <a:schemeClr val="tx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32597"/>
              <a:endParaRPr lang="en-US" sz="2800" dirty="0">
                <a:solidFill>
                  <a:srgbClr val="FFFFFF"/>
                </a:solidFill>
              </a:endParaRPr>
            </a:p>
          </p:txBody>
        </p:sp>
        <p:sp>
          <p:nvSpPr>
            <p:cNvPr id="127" name="Freeform 126"/>
            <p:cNvSpPr/>
            <p:nvPr/>
          </p:nvSpPr>
          <p:spPr bwMode="auto">
            <a:xfrm rot="16200000">
              <a:off x="2075949" y="5545449"/>
              <a:ext cx="211558" cy="92175"/>
            </a:xfrm>
            <a:custGeom>
              <a:avLst/>
              <a:gdLst>
                <a:gd name="connsiteX0" fmla="*/ 0 w 171450"/>
                <a:gd name="connsiteY0" fmla="*/ 161925 h 161925"/>
                <a:gd name="connsiteX1" fmla="*/ 0 w 171450"/>
                <a:gd name="connsiteY1" fmla="*/ 0 h 161925"/>
                <a:gd name="connsiteX2" fmla="*/ 171450 w 171450"/>
                <a:gd name="connsiteY2" fmla="*/ 0 h 161925"/>
                <a:gd name="connsiteX0" fmla="*/ 0 w 171450"/>
                <a:gd name="connsiteY0" fmla="*/ 0 h 0"/>
                <a:gd name="connsiteX1" fmla="*/ 171450 w 171450"/>
                <a:gd name="connsiteY1" fmla="*/ 0 h 0"/>
              </a:gdLst>
              <a:ahLst/>
              <a:cxnLst>
                <a:cxn ang="0">
                  <a:pos x="connsiteX0" y="connsiteY0"/>
                </a:cxn>
                <a:cxn ang="0">
                  <a:pos x="connsiteX1" y="connsiteY1"/>
                </a:cxn>
              </a:cxnLst>
              <a:rect l="l" t="t" r="r" b="b"/>
              <a:pathLst>
                <a:path w="171450">
                  <a:moveTo>
                    <a:pt x="0" y="0"/>
                  </a:moveTo>
                  <a:lnTo>
                    <a:pt x="171450" y="0"/>
                  </a:lnTo>
                </a:path>
              </a:pathLst>
            </a:custGeom>
            <a:noFill/>
            <a:ln w="12700">
              <a:solidFill>
                <a:schemeClr val="tx2"/>
              </a:solidFill>
              <a:prstDash val="solid"/>
              <a:headEnd type="none" w="med" len="med"/>
              <a:tailEnd type="triangle" w="sm" len="sm"/>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32597"/>
              <a:endParaRPr lang="en-US" sz="2800" dirty="0">
                <a:solidFill>
                  <a:srgbClr val="FFFFFF"/>
                </a:solidFill>
              </a:endParaRPr>
            </a:p>
          </p:txBody>
        </p:sp>
        <p:sp>
          <p:nvSpPr>
            <p:cNvPr id="129" name="Rectangle 128">
              <a:extLst>
                <a:ext uri="{FF2B5EF4-FFF2-40B4-BE49-F238E27FC236}">
                  <a16:creationId xmlns:a16="http://schemas.microsoft.com/office/drawing/2014/main" id="{D899DF09-083F-4378-92F0-AF3C5EEF3B1D}"/>
                </a:ext>
              </a:extLst>
            </p:cNvPr>
            <p:cNvSpPr/>
            <p:nvPr/>
          </p:nvSpPr>
          <p:spPr bwMode="auto">
            <a:xfrm>
              <a:off x="2971778" y="2853110"/>
              <a:ext cx="1584388" cy="1896288"/>
            </a:xfrm>
            <a:prstGeom prst="rect">
              <a:avLst/>
            </a:prstGeom>
            <a:solidFill>
              <a:schemeClr val="tx2">
                <a:alpha val="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724734">
                <a:spcBef>
                  <a:spcPct val="0"/>
                </a:spcBef>
                <a:spcAft>
                  <a:spcPct val="35000"/>
                </a:spcAft>
                <a:defRPr/>
              </a:pPr>
              <a:r>
                <a:rPr lang="en-US" kern="0" dirty="0">
                  <a:solidFill>
                    <a:srgbClr val="0078D7"/>
                  </a:solidFill>
                  <a:cs typeface="Segoe UI Semibold" panose="020B0702040204020203" pitchFamily="34" charset="0"/>
                </a:rPr>
                <a:t>INGEST</a:t>
              </a:r>
            </a:p>
          </p:txBody>
        </p:sp>
        <p:sp>
          <p:nvSpPr>
            <p:cNvPr id="130" name="Rectangle 129">
              <a:extLst>
                <a:ext uri="{FF2B5EF4-FFF2-40B4-BE49-F238E27FC236}">
                  <a16:creationId xmlns:a16="http://schemas.microsoft.com/office/drawing/2014/main" id="{D899DF09-083F-4378-92F0-AF3C5EEF3B1D}"/>
                </a:ext>
              </a:extLst>
            </p:cNvPr>
            <p:cNvSpPr/>
            <p:nvPr/>
          </p:nvSpPr>
          <p:spPr bwMode="auto">
            <a:xfrm>
              <a:off x="4597703" y="2853110"/>
              <a:ext cx="1584388" cy="1896288"/>
            </a:xfrm>
            <a:prstGeom prst="rect">
              <a:avLst/>
            </a:prstGeom>
            <a:solidFill>
              <a:schemeClr val="tx2">
                <a:alpha val="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724734">
                <a:spcBef>
                  <a:spcPct val="0"/>
                </a:spcBef>
                <a:spcAft>
                  <a:spcPct val="35000"/>
                </a:spcAft>
                <a:defRPr/>
              </a:pPr>
              <a:r>
                <a:rPr lang="en-US" kern="0" dirty="0">
                  <a:solidFill>
                    <a:srgbClr val="0078D7"/>
                  </a:solidFill>
                  <a:cs typeface="Segoe UI Semibold" panose="020B0702040204020203" pitchFamily="34" charset="0"/>
                </a:rPr>
                <a:t>STORE</a:t>
              </a:r>
            </a:p>
          </p:txBody>
        </p:sp>
        <p:sp>
          <p:nvSpPr>
            <p:cNvPr id="131" name="Rectangle 130">
              <a:extLst>
                <a:ext uri="{FF2B5EF4-FFF2-40B4-BE49-F238E27FC236}">
                  <a16:creationId xmlns:a16="http://schemas.microsoft.com/office/drawing/2014/main" id="{D899DF09-083F-4378-92F0-AF3C5EEF3B1D}"/>
                </a:ext>
              </a:extLst>
            </p:cNvPr>
            <p:cNvSpPr/>
            <p:nvPr/>
          </p:nvSpPr>
          <p:spPr bwMode="auto">
            <a:xfrm>
              <a:off x="6223628" y="2853110"/>
              <a:ext cx="1584388" cy="1896288"/>
            </a:xfrm>
            <a:prstGeom prst="rect">
              <a:avLst/>
            </a:prstGeom>
            <a:solidFill>
              <a:schemeClr val="tx2">
                <a:alpha val="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724734">
                <a:spcBef>
                  <a:spcPct val="0"/>
                </a:spcBef>
                <a:spcAft>
                  <a:spcPct val="35000"/>
                </a:spcAft>
                <a:defRPr/>
              </a:pPr>
              <a:r>
                <a:rPr lang="en-US" kern="0" dirty="0">
                  <a:solidFill>
                    <a:srgbClr val="0078D7"/>
                  </a:solidFill>
                  <a:cs typeface="Segoe UI Semibold" panose="020B0702040204020203" pitchFamily="34" charset="0"/>
                </a:rPr>
                <a:t>PREP &amp; TRAIN</a:t>
              </a:r>
            </a:p>
          </p:txBody>
        </p:sp>
        <p:sp>
          <p:nvSpPr>
            <p:cNvPr id="132" name="Rectangle 131">
              <a:extLst>
                <a:ext uri="{FF2B5EF4-FFF2-40B4-BE49-F238E27FC236}">
                  <a16:creationId xmlns:a16="http://schemas.microsoft.com/office/drawing/2014/main" id="{D899DF09-083F-4378-92F0-AF3C5EEF3B1D}"/>
                </a:ext>
              </a:extLst>
            </p:cNvPr>
            <p:cNvSpPr/>
            <p:nvPr/>
          </p:nvSpPr>
          <p:spPr bwMode="auto">
            <a:xfrm>
              <a:off x="7825317" y="2853110"/>
              <a:ext cx="1584388" cy="1896288"/>
            </a:xfrm>
            <a:prstGeom prst="rect">
              <a:avLst/>
            </a:prstGeom>
            <a:solidFill>
              <a:schemeClr val="tx2">
                <a:alpha val="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724734">
                <a:spcBef>
                  <a:spcPct val="0"/>
                </a:spcBef>
                <a:spcAft>
                  <a:spcPct val="35000"/>
                </a:spcAft>
                <a:defRPr/>
              </a:pPr>
              <a:r>
                <a:rPr lang="en-US" sz="1600" kern="0" dirty="0">
                  <a:solidFill>
                    <a:srgbClr val="0078D7"/>
                  </a:solidFill>
                  <a:cs typeface="Segoe UI Semibold" panose="020B0702040204020203" pitchFamily="34" charset="0"/>
                </a:rPr>
                <a:t>MODEL &amp; SERVE</a:t>
              </a:r>
            </a:p>
          </p:txBody>
        </p:sp>
        <p:grpSp>
          <p:nvGrpSpPr>
            <p:cNvPr id="10" name="Group 9"/>
            <p:cNvGrpSpPr/>
            <p:nvPr/>
          </p:nvGrpSpPr>
          <p:grpSpPr>
            <a:xfrm>
              <a:off x="3236433" y="3628628"/>
              <a:ext cx="1055077" cy="442896"/>
              <a:chOff x="3253857" y="3466155"/>
              <a:chExt cx="1034483" cy="434251"/>
            </a:xfrm>
          </p:grpSpPr>
          <p:sp>
            <p:nvSpPr>
              <p:cNvPr id="134" name="Freeform 27">
                <a:extLst>
                  <a:ext uri="{FF2B5EF4-FFF2-40B4-BE49-F238E27FC236}">
                    <a16:creationId xmlns:a16="http://schemas.microsoft.com/office/drawing/2014/main" id="{F11A2B58-2FE6-47AE-8AA6-7B4C86DDEE2A}"/>
                  </a:ext>
                </a:extLst>
              </p:cNvPr>
              <p:cNvSpPr/>
              <p:nvPr/>
            </p:nvSpPr>
            <p:spPr bwMode="auto">
              <a:xfrm flipV="1">
                <a:off x="3317185" y="3624080"/>
                <a:ext cx="187701" cy="33177"/>
              </a:xfrm>
              <a:custGeom>
                <a:avLst/>
                <a:gdLst>
                  <a:gd name="connsiteX0" fmla="*/ 0 w 171450"/>
                  <a:gd name="connsiteY0" fmla="*/ 161925 h 161925"/>
                  <a:gd name="connsiteX1" fmla="*/ 0 w 171450"/>
                  <a:gd name="connsiteY1" fmla="*/ 0 h 161925"/>
                  <a:gd name="connsiteX2" fmla="*/ 171450 w 171450"/>
                  <a:gd name="connsiteY2" fmla="*/ 0 h 161925"/>
                </a:gdLst>
                <a:ahLst/>
                <a:cxnLst>
                  <a:cxn ang="0">
                    <a:pos x="connsiteX0" y="connsiteY0"/>
                  </a:cxn>
                  <a:cxn ang="0">
                    <a:pos x="connsiteX1" y="connsiteY1"/>
                  </a:cxn>
                  <a:cxn ang="0">
                    <a:pos x="connsiteX2" y="connsiteY2"/>
                  </a:cxn>
                </a:cxnLst>
                <a:rect l="l" t="t" r="r" b="b"/>
                <a:pathLst>
                  <a:path w="171450" h="161925">
                    <a:moveTo>
                      <a:pt x="0" y="161925"/>
                    </a:moveTo>
                    <a:lnTo>
                      <a:pt x="0" y="0"/>
                    </a:lnTo>
                    <a:lnTo>
                      <a:pt x="171450" y="0"/>
                    </a:lnTo>
                  </a:path>
                </a:pathLst>
              </a:custGeom>
              <a:noFill/>
              <a:ln w="12700">
                <a:solidFill>
                  <a:schemeClr val="tx1"/>
                </a:solidFill>
                <a:headEnd type="none" w="med" len="med"/>
                <a:tailEnd type="triangle" w="sm" len="sm"/>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32597"/>
                <a:endParaRPr lang="en-US" sz="2800" dirty="0">
                  <a:solidFill>
                    <a:srgbClr val="FFFFFF"/>
                  </a:solidFill>
                </a:endParaRPr>
              </a:p>
            </p:txBody>
          </p:sp>
          <p:sp>
            <p:nvSpPr>
              <p:cNvPr id="135" name="gear_3">
                <a:extLst>
                  <a:ext uri="{FF2B5EF4-FFF2-40B4-BE49-F238E27FC236}">
                    <a16:creationId xmlns:a16="http://schemas.microsoft.com/office/drawing/2014/main" id="{A82128C2-8EB4-49E5-AA9A-10896BE2C1EB}"/>
                  </a:ext>
                </a:extLst>
              </p:cNvPr>
              <p:cNvSpPr>
                <a:spLocks noChangeAspect="1" noEditPoints="1"/>
              </p:cNvSpPr>
              <p:nvPr/>
            </p:nvSpPr>
            <p:spPr bwMode="auto">
              <a:xfrm rot="348589">
                <a:off x="3533260" y="3533613"/>
                <a:ext cx="293529" cy="296017"/>
              </a:xfrm>
              <a:custGeom>
                <a:avLst/>
                <a:gdLst>
                  <a:gd name="T0" fmla="*/ 81 w 327"/>
                  <a:gd name="T1" fmla="*/ 162 h 327"/>
                  <a:gd name="T2" fmla="*/ 162 w 327"/>
                  <a:gd name="T3" fmla="*/ 80 h 327"/>
                  <a:gd name="T4" fmla="*/ 244 w 327"/>
                  <a:gd name="T5" fmla="*/ 162 h 327"/>
                  <a:gd name="T6" fmla="*/ 162 w 327"/>
                  <a:gd name="T7" fmla="*/ 243 h 327"/>
                  <a:gd name="T8" fmla="*/ 81 w 327"/>
                  <a:gd name="T9" fmla="*/ 162 h 327"/>
                  <a:gd name="T10" fmla="*/ 298 w 327"/>
                  <a:gd name="T11" fmla="*/ 162 h 327"/>
                  <a:gd name="T12" fmla="*/ 295 w 327"/>
                  <a:gd name="T13" fmla="*/ 135 h 327"/>
                  <a:gd name="T14" fmla="*/ 327 w 327"/>
                  <a:gd name="T15" fmla="*/ 117 h 327"/>
                  <a:gd name="T16" fmla="*/ 286 w 327"/>
                  <a:gd name="T17" fmla="*/ 46 h 327"/>
                  <a:gd name="T18" fmla="*/ 256 w 327"/>
                  <a:gd name="T19" fmla="*/ 64 h 327"/>
                  <a:gd name="T20" fmla="*/ 205 w 327"/>
                  <a:gd name="T21" fmla="*/ 33 h 327"/>
                  <a:gd name="T22" fmla="*/ 205 w 327"/>
                  <a:gd name="T23" fmla="*/ 0 h 327"/>
                  <a:gd name="T24" fmla="*/ 124 w 327"/>
                  <a:gd name="T25" fmla="*/ 0 h 327"/>
                  <a:gd name="T26" fmla="*/ 124 w 327"/>
                  <a:gd name="T27" fmla="*/ 31 h 327"/>
                  <a:gd name="T28" fmla="*/ 68 w 327"/>
                  <a:gd name="T29" fmla="*/ 64 h 327"/>
                  <a:gd name="T30" fmla="*/ 41 w 327"/>
                  <a:gd name="T31" fmla="*/ 48 h 327"/>
                  <a:gd name="T32" fmla="*/ 0 w 327"/>
                  <a:gd name="T33" fmla="*/ 119 h 327"/>
                  <a:gd name="T34" fmla="*/ 29 w 327"/>
                  <a:gd name="T35" fmla="*/ 135 h 327"/>
                  <a:gd name="T36" fmla="*/ 26 w 327"/>
                  <a:gd name="T37" fmla="*/ 162 h 327"/>
                  <a:gd name="T38" fmla="*/ 30 w 327"/>
                  <a:gd name="T39" fmla="*/ 194 h 327"/>
                  <a:gd name="T40" fmla="*/ 3 w 327"/>
                  <a:gd name="T41" fmla="*/ 210 h 327"/>
                  <a:gd name="T42" fmla="*/ 43 w 327"/>
                  <a:gd name="T43" fmla="*/ 280 h 327"/>
                  <a:gd name="T44" fmla="*/ 72 w 327"/>
                  <a:gd name="T45" fmla="*/ 264 h 327"/>
                  <a:gd name="T46" fmla="*/ 124 w 327"/>
                  <a:gd name="T47" fmla="*/ 292 h 327"/>
                  <a:gd name="T48" fmla="*/ 124 w 327"/>
                  <a:gd name="T49" fmla="*/ 327 h 327"/>
                  <a:gd name="T50" fmla="*/ 205 w 327"/>
                  <a:gd name="T51" fmla="*/ 327 h 327"/>
                  <a:gd name="T52" fmla="*/ 205 w 327"/>
                  <a:gd name="T53" fmla="*/ 291 h 327"/>
                  <a:gd name="T54" fmla="*/ 252 w 327"/>
                  <a:gd name="T55" fmla="*/ 264 h 327"/>
                  <a:gd name="T56" fmla="*/ 283 w 327"/>
                  <a:gd name="T57" fmla="*/ 282 h 327"/>
                  <a:gd name="T58" fmla="*/ 324 w 327"/>
                  <a:gd name="T59" fmla="*/ 212 h 327"/>
                  <a:gd name="T60" fmla="*/ 294 w 327"/>
                  <a:gd name="T61" fmla="*/ 194 h 327"/>
                  <a:gd name="T62" fmla="*/ 298 w 327"/>
                  <a:gd name="T63" fmla="*/ 162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7" h="327">
                    <a:moveTo>
                      <a:pt x="81" y="162"/>
                    </a:moveTo>
                    <a:cubicBezTo>
                      <a:pt x="81" y="117"/>
                      <a:pt x="117" y="80"/>
                      <a:pt x="162" y="80"/>
                    </a:cubicBezTo>
                    <a:cubicBezTo>
                      <a:pt x="207" y="80"/>
                      <a:pt x="244" y="117"/>
                      <a:pt x="244" y="162"/>
                    </a:cubicBezTo>
                    <a:cubicBezTo>
                      <a:pt x="244" y="207"/>
                      <a:pt x="207" y="243"/>
                      <a:pt x="162" y="243"/>
                    </a:cubicBezTo>
                    <a:cubicBezTo>
                      <a:pt x="117" y="243"/>
                      <a:pt x="81" y="207"/>
                      <a:pt x="81" y="162"/>
                    </a:cubicBezTo>
                    <a:close/>
                    <a:moveTo>
                      <a:pt x="298" y="162"/>
                    </a:moveTo>
                    <a:cubicBezTo>
                      <a:pt x="298" y="153"/>
                      <a:pt x="297" y="144"/>
                      <a:pt x="295" y="135"/>
                    </a:cubicBezTo>
                    <a:cubicBezTo>
                      <a:pt x="327" y="117"/>
                      <a:pt x="327" y="117"/>
                      <a:pt x="327" y="117"/>
                    </a:cubicBezTo>
                    <a:cubicBezTo>
                      <a:pt x="286" y="46"/>
                      <a:pt x="286" y="46"/>
                      <a:pt x="286" y="46"/>
                    </a:cubicBezTo>
                    <a:cubicBezTo>
                      <a:pt x="256" y="64"/>
                      <a:pt x="256" y="64"/>
                      <a:pt x="256" y="64"/>
                    </a:cubicBezTo>
                    <a:cubicBezTo>
                      <a:pt x="242" y="50"/>
                      <a:pt x="225" y="39"/>
                      <a:pt x="205" y="33"/>
                    </a:cubicBezTo>
                    <a:cubicBezTo>
                      <a:pt x="205" y="0"/>
                      <a:pt x="205" y="0"/>
                      <a:pt x="205" y="0"/>
                    </a:cubicBezTo>
                    <a:cubicBezTo>
                      <a:pt x="124" y="0"/>
                      <a:pt x="124" y="0"/>
                      <a:pt x="124" y="0"/>
                    </a:cubicBezTo>
                    <a:cubicBezTo>
                      <a:pt x="124" y="31"/>
                      <a:pt x="124" y="31"/>
                      <a:pt x="124" y="31"/>
                    </a:cubicBezTo>
                    <a:cubicBezTo>
                      <a:pt x="103" y="38"/>
                      <a:pt x="84" y="49"/>
                      <a:pt x="68" y="64"/>
                    </a:cubicBezTo>
                    <a:cubicBezTo>
                      <a:pt x="41" y="48"/>
                      <a:pt x="41" y="48"/>
                      <a:pt x="41" y="48"/>
                    </a:cubicBezTo>
                    <a:cubicBezTo>
                      <a:pt x="0" y="119"/>
                      <a:pt x="0" y="119"/>
                      <a:pt x="0" y="119"/>
                    </a:cubicBezTo>
                    <a:cubicBezTo>
                      <a:pt x="29" y="135"/>
                      <a:pt x="29" y="135"/>
                      <a:pt x="29" y="135"/>
                    </a:cubicBezTo>
                    <a:cubicBezTo>
                      <a:pt x="27" y="144"/>
                      <a:pt x="26" y="153"/>
                      <a:pt x="26" y="162"/>
                    </a:cubicBezTo>
                    <a:cubicBezTo>
                      <a:pt x="26" y="173"/>
                      <a:pt x="28" y="184"/>
                      <a:pt x="30" y="194"/>
                    </a:cubicBezTo>
                    <a:cubicBezTo>
                      <a:pt x="3" y="210"/>
                      <a:pt x="3" y="210"/>
                      <a:pt x="3" y="210"/>
                    </a:cubicBezTo>
                    <a:cubicBezTo>
                      <a:pt x="43" y="280"/>
                      <a:pt x="43" y="280"/>
                      <a:pt x="43" y="280"/>
                    </a:cubicBezTo>
                    <a:cubicBezTo>
                      <a:pt x="72" y="264"/>
                      <a:pt x="72" y="264"/>
                      <a:pt x="72" y="264"/>
                    </a:cubicBezTo>
                    <a:cubicBezTo>
                      <a:pt x="87" y="277"/>
                      <a:pt x="105" y="287"/>
                      <a:pt x="124" y="292"/>
                    </a:cubicBezTo>
                    <a:cubicBezTo>
                      <a:pt x="124" y="327"/>
                      <a:pt x="124" y="327"/>
                      <a:pt x="124" y="327"/>
                    </a:cubicBezTo>
                    <a:cubicBezTo>
                      <a:pt x="205" y="327"/>
                      <a:pt x="205" y="327"/>
                      <a:pt x="205" y="327"/>
                    </a:cubicBezTo>
                    <a:cubicBezTo>
                      <a:pt x="205" y="291"/>
                      <a:pt x="205" y="291"/>
                      <a:pt x="205" y="291"/>
                    </a:cubicBezTo>
                    <a:cubicBezTo>
                      <a:pt x="223" y="285"/>
                      <a:pt x="238" y="276"/>
                      <a:pt x="252" y="264"/>
                    </a:cubicBezTo>
                    <a:cubicBezTo>
                      <a:pt x="283" y="282"/>
                      <a:pt x="283" y="282"/>
                      <a:pt x="283" y="282"/>
                    </a:cubicBezTo>
                    <a:cubicBezTo>
                      <a:pt x="324" y="212"/>
                      <a:pt x="324" y="212"/>
                      <a:pt x="324" y="212"/>
                    </a:cubicBezTo>
                    <a:cubicBezTo>
                      <a:pt x="294" y="194"/>
                      <a:pt x="294" y="194"/>
                      <a:pt x="294" y="194"/>
                    </a:cubicBezTo>
                    <a:cubicBezTo>
                      <a:pt x="297" y="184"/>
                      <a:pt x="298" y="173"/>
                      <a:pt x="298" y="162"/>
                    </a:cubicBezTo>
                    <a:close/>
                  </a:path>
                </a:pathLst>
              </a:custGeom>
              <a:noFill/>
              <a:ln w="12700">
                <a:solidFill>
                  <a:schemeClr val="tx1"/>
                </a:solidFill>
                <a:prstDash val="solid"/>
                <a:miter lim="800000"/>
              </a:ln>
              <a:extLst/>
            </p:spPr>
            <p:txBody>
              <a:bodyPr vert="horz" wrap="square" lIns="93260" tIns="46630" rIns="93260" bIns="46630" numCol="1" anchor="t" anchorCtr="0" compatLnSpc="1">
                <a:prstTxWarp prst="textNoShape">
                  <a:avLst/>
                </a:prstTxWarp>
              </a:bodyPr>
              <a:lstStyle/>
              <a:p>
                <a:pPr defTabSz="932597"/>
                <a:endParaRPr lang="en-US" sz="1100" dirty="0">
                  <a:gradFill>
                    <a:gsLst>
                      <a:gs pos="0">
                        <a:srgbClr val="505050"/>
                      </a:gs>
                      <a:gs pos="100000">
                        <a:srgbClr val="505050"/>
                      </a:gs>
                    </a:gsLst>
                  </a:gradFill>
                </a:endParaRPr>
              </a:p>
            </p:txBody>
          </p:sp>
          <p:sp>
            <p:nvSpPr>
              <p:cNvPr id="136" name="Freeform 271">
                <a:extLst>
                  <a:ext uri="{FF2B5EF4-FFF2-40B4-BE49-F238E27FC236}">
                    <a16:creationId xmlns:a16="http://schemas.microsoft.com/office/drawing/2014/main" id="{74810442-6D27-4AC3-86A9-CF3819574C05}"/>
                  </a:ext>
                </a:extLst>
              </p:cNvPr>
              <p:cNvSpPr/>
              <p:nvPr/>
            </p:nvSpPr>
            <p:spPr bwMode="auto">
              <a:xfrm>
                <a:off x="3253857" y="3740326"/>
                <a:ext cx="124813" cy="160080"/>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3600" dirty="0">
                  <a:gradFill>
                    <a:gsLst>
                      <a:gs pos="0">
                        <a:srgbClr val="FFFFFF"/>
                      </a:gs>
                      <a:gs pos="100000">
                        <a:srgbClr val="FFFFFF"/>
                      </a:gs>
                    </a:gsLst>
                    <a:lin ang="5400000" scaled="0"/>
                  </a:gradFill>
                  <a:ea typeface="Segoe UI" pitchFamily="34" charset="0"/>
                  <a:cs typeface="Segoe UI" pitchFamily="34" charset="0"/>
                </a:endParaRPr>
              </a:p>
            </p:txBody>
          </p:sp>
          <p:sp>
            <p:nvSpPr>
              <p:cNvPr id="137" name="Freeform 272">
                <a:extLst>
                  <a:ext uri="{FF2B5EF4-FFF2-40B4-BE49-F238E27FC236}">
                    <a16:creationId xmlns:a16="http://schemas.microsoft.com/office/drawing/2014/main" id="{76055D92-6B2C-40CA-863E-AE0FEEF1AF9B}"/>
                  </a:ext>
                </a:extLst>
              </p:cNvPr>
              <p:cNvSpPr/>
              <p:nvPr/>
            </p:nvSpPr>
            <p:spPr bwMode="auto">
              <a:xfrm>
                <a:off x="3317185" y="3703077"/>
                <a:ext cx="187701" cy="37926"/>
              </a:xfrm>
              <a:custGeom>
                <a:avLst/>
                <a:gdLst>
                  <a:gd name="connsiteX0" fmla="*/ 0 w 171450"/>
                  <a:gd name="connsiteY0" fmla="*/ 161925 h 161925"/>
                  <a:gd name="connsiteX1" fmla="*/ 0 w 171450"/>
                  <a:gd name="connsiteY1" fmla="*/ 0 h 161925"/>
                  <a:gd name="connsiteX2" fmla="*/ 171450 w 171450"/>
                  <a:gd name="connsiteY2" fmla="*/ 0 h 161925"/>
                </a:gdLst>
                <a:ahLst/>
                <a:cxnLst>
                  <a:cxn ang="0">
                    <a:pos x="connsiteX0" y="connsiteY0"/>
                  </a:cxn>
                  <a:cxn ang="0">
                    <a:pos x="connsiteX1" y="connsiteY1"/>
                  </a:cxn>
                  <a:cxn ang="0">
                    <a:pos x="connsiteX2" y="connsiteY2"/>
                  </a:cxn>
                </a:cxnLst>
                <a:rect l="l" t="t" r="r" b="b"/>
                <a:pathLst>
                  <a:path w="171450" h="161925">
                    <a:moveTo>
                      <a:pt x="0" y="161925"/>
                    </a:moveTo>
                    <a:lnTo>
                      <a:pt x="0" y="0"/>
                    </a:lnTo>
                    <a:lnTo>
                      <a:pt x="171450" y="0"/>
                    </a:lnTo>
                  </a:path>
                </a:pathLst>
              </a:custGeom>
              <a:noFill/>
              <a:ln w="12700">
                <a:solidFill>
                  <a:schemeClr val="tx1"/>
                </a:solidFill>
                <a:headEnd type="none" w="med" len="med"/>
                <a:tailEnd type="triangle" w="sm" len="sm"/>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32597"/>
                <a:endParaRPr lang="en-US" sz="2800" dirty="0">
                  <a:solidFill>
                    <a:srgbClr val="FFFFFF"/>
                  </a:solidFill>
                </a:endParaRPr>
              </a:p>
            </p:txBody>
          </p:sp>
          <p:sp>
            <p:nvSpPr>
              <p:cNvPr id="138" name="Freeform 273">
                <a:extLst>
                  <a:ext uri="{FF2B5EF4-FFF2-40B4-BE49-F238E27FC236}">
                    <a16:creationId xmlns:a16="http://schemas.microsoft.com/office/drawing/2014/main" id="{49A2BEEE-2DCB-47A1-9AA6-59CF0FEDB1CD}"/>
                  </a:ext>
                </a:extLst>
              </p:cNvPr>
              <p:cNvSpPr/>
              <p:nvPr/>
            </p:nvSpPr>
            <p:spPr bwMode="auto">
              <a:xfrm>
                <a:off x="3253857" y="3466155"/>
                <a:ext cx="124813" cy="160080"/>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3600" dirty="0">
                  <a:gradFill>
                    <a:gsLst>
                      <a:gs pos="0">
                        <a:srgbClr val="FFFFFF"/>
                      </a:gs>
                      <a:gs pos="100000">
                        <a:srgbClr val="FFFFFF"/>
                      </a:gs>
                    </a:gsLst>
                    <a:lin ang="5400000" scaled="0"/>
                  </a:gradFill>
                  <a:ea typeface="Segoe UI" pitchFamily="34" charset="0"/>
                  <a:cs typeface="Segoe UI" pitchFamily="34" charset="0"/>
                </a:endParaRPr>
              </a:p>
            </p:txBody>
          </p:sp>
          <p:sp>
            <p:nvSpPr>
              <p:cNvPr id="139" name="Freeform 274">
                <a:extLst>
                  <a:ext uri="{FF2B5EF4-FFF2-40B4-BE49-F238E27FC236}">
                    <a16:creationId xmlns:a16="http://schemas.microsoft.com/office/drawing/2014/main" id="{A6E4D294-B5F5-4B47-918A-EFE4A8C30831}"/>
                  </a:ext>
                </a:extLst>
              </p:cNvPr>
              <p:cNvSpPr/>
              <p:nvPr/>
            </p:nvSpPr>
            <p:spPr bwMode="auto">
              <a:xfrm>
                <a:off x="3638832" y="3680576"/>
                <a:ext cx="80328" cy="28560"/>
              </a:xfrm>
              <a:custGeom>
                <a:avLst/>
                <a:gdLst>
                  <a:gd name="connsiteX0" fmla="*/ 0 w 171450"/>
                  <a:gd name="connsiteY0" fmla="*/ 161925 h 161925"/>
                  <a:gd name="connsiteX1" fmla="*/ 0 w 171450"/>
                  <a:gd name="connsiteY1" fmla="*/ 0 h 161925"/>
                  <a:gd name="connsiteX2" fmla="*/ 171450 w 171450"/>
                  <a:gd name="connsiteY2" fmla="*/ 0 h 161925"/>
                  <a:gd name="connsiteX0" fmla="*/ 0 w 171450"/>
                  <a:gd name="connsiteY0" fmla="*/ 0 h 0"/>
                  <a:gd name="connsiteX1" fmla="*/ 171450 w 171450"/>
                  <a:gd name="connsiteY1" fmla="*/ 0 h 0"/>
                </a:gdLst>
                <a:ahLst/>
                <a:cxnLst>
                  <a:cxn ang="0">
                    <a:pos x="connsiteX0" y="connsiteY0"/>
                  </a:cxn>
                  <a:cxn ang="0">
                    <a:pos x="connsiteX1" y="connsiteY1"/>
                  </a:cxn>
                </a:cxnLst>
                <a:rect l="l" t="t" r="r" b="b"/>
                <a:pathLst>
                  <a:path w="171450">
                    <a:moveTo>
                      <a:pt x="0" y="0"/>
                    </a:moveTo>
                    <a:lnTo>
                      <a:pt x="171450" y="0"/>
                    </a:lnTo>
                  </a:path>
                </a:pathLst>
              </a:custGeom>
              <a:noFill/>
              <a:ln w="12700">
                <a:solidFill>
                  <a:schemeClr val="tx1"/>
                </a:solidFill>
                <a:headEnd type="none" w="med" len="med"/>
                <a:tailEnd type="triangle" w="sm" len="sm"/>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32597"/>
                <a:endParaRPr lang="en-US" sz="2800" dirty="0">
                  <a:solidFill>
                    <a:srgbClr val="FFFFFF"/>
                  </a:solidFill>
                </a:endParaRPr>
              </a:p>
            </p:txBody>
          </p:sp>
          <p:sp>
            <p:nvSpPr>
              <p:cNvPr id="140" name="Freeform 275">
                <a:extLst>
                  <a:ext uri="{FF2B5EF4-FFF2-40B4-BE49-F238E27FC236}">
                    <a16:creationId xmlns:a16="http://schemas.microsoft.com/office/drawing/2014/main" id="{94A7D4AD-347E-4BA0-A5A2-18A6E32548F6}"/>
                  </a:ext>
                </a:extLst>
              </p:cNvPr>
              <p:cNvSpPr/>
              <p:nvPr/>
            </p:nvSpPr>
            <p:spPr bwMode="auto">
              <a:xfrm>
                <a:off x="3838961" y="3680576"/>
                <a:ext cx="156418" cy="47649"/>
              </a:xfrm>
              <a:custGeom>
                <a:avLst/>
                <a:gdLst>
                  <a:gd name="connsiteX0" fmla="*/ 0 w 171450"/>
                  <a:gd name="connsiteY0" fmla="*/ 161925 h 161925"/>
                  <a:gd name="connsiteX1" fmla="*/ 0 w 171450"/>
                  <a:gd name="connsiteY1" fmla="*/ 0 h 161925"/>
                  <a:gd name="connsiteX2" fmla="*/ 171450 w 171450"/>
                  <a:gd name="connsiteY2" fmla="*/ 0 h 161925"/>
                  <a:gd name="connsiteX0" fmla="*/ 0 w 171450"/>
                  <a:gd name="connsiteY0" fmla="*/ 0 h 0"/>
                  <a:gd name="connsiteX1" fmla="*/ 171450 w 171450"/>
                  <a:gd name="connsiteY1" fmla="*/ 0 h 0"/>
                </a:gdLst>
                <a:ahLst/>
                <a:cxnLst>
                  <a:cxn ang="0">
                    <a:pos x="connsiteX0" y="connsiteY0"/>
                  </a:cxn>
                  <a:cxn ang="0">
                    <a:pos x="connsiteX1" y="connsiteY1"/>
                  </a:cxn>
                </a:cxnLst>
                <a:rect l="l" t="t" r="r" b="b"/>
                <a:pathLst>
                  <a:path w="171450">
                    <a:moveTo>
                      <a:pt x="0" y="0"/>
                    </a:moveTo>
                    <a:lnTo>
                      <a:pt x="171450" y="0"/>
                    </a:lnTo>
                  </a:path>
                </a:pathLst>
              </a:custGeom>
              <a:noFill/>
              <a:ln w="12700">
                <a:solidFill>
                  <a:schemeClr val="tx1"/>
                </a:solidFill>
                <a:headEnd type="none" w="med" len="med"/>
                <a:tailEnd type="triangle" w="sm" len="sm"/>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32597"/>
                <a:endParaRPr lang="en-US" sz="2800" dirty="0">
                  <a:solidFill>
                    <a:srgbClr val="FFFFFF"/>
                  </a:solidFill>
                </a:endParaRPr>
              </a:p>
            </p:txBody>
          </p:sp>
          <p:sp>
            <p:nvSpPr>
              <p:cNvPr id="141" name="Freeform 276">
                <a:extLst>
                  <a:ext uri="{FF2B5EF4-FFF2-40B4-BE49-F238E27FC236}">
                    <a16:creationId xmlns:a16="http://schemas.microsoft.com/office/drawing/2014/main" id="{8D082320-009A-4602-87EC-B9C7584B560E}"/>
                  </a:ext>
                </a:extLst>
              </p:cNvPr>
              <p:cNvSpPr/>
              <p:nvPr/>
            </p:nvSpPr>
            <p:spPr bwMode="auto">
              <a:xfrm>
                <a:off x="4017850" y="3504068"/>
                <a:ext cx="270490" cy="346918"/>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36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42" name="Rectangle 141">
              <a:extLst>
                <a:ext uri="{FF2B5EF4-FFF2-40B4-BE49-F238E27FC236}">
                  <a16:creationId xmlns:a16="http://schemas.microsoft.com/office/drawing/2014/main" id="{F3538B4A-24B1-4E66-B101-FDF2D2368C3F}"/>
                </a:ext>
              </a:extLst>
            </p:cNvPr>
            <p:cNvSpPr/>
            <p:nvPr/>
          </p:nvSpPr>
          <p:spPr>
            <a:xfrm>
              <a:off x="2968885" y="4249695"/>
              <a:ext cx="1590173" cy="443198"/>
            </a:xfrm>
            <a:prstGeom prst="rect">
              <a:avLst/>
            </a:prstGeom>
          </p:spPr>
          <p:txBody>
            <a:bodyPr wrap="none">
              <a:spAutoFit/>
            </a:bodyPr>
            <a:lstStyle/>
            <a:p>
              <a:pPr algn="ctr" defTabSz="932293" fontAlgn="base">
                <a:lnSpc>
                  <a:spcPct val="95000"/>
                </a:lnSpc>
                <a:spcBef>
                  <a:spcPct val="0"/>
                </a:spcBef>
                <a:spcAft>
                  <a:spcPct val="0"/>
                </a:spcAft>
                <a:defRPr/>
              </a:pPr>
              <a:r>
                <a:rPr lang="en-US" sz="1200" b="1" kern="0" spc="50" dirty="0">
                  <a:solidFill>
                    <a:srgbClr val="505050"/>
                  </a:solidFill>
                  <a:latin typeface="Segoe UI Semibold" charset="0"/>
                  <a:ea typeface="Segoe UI Semibold" charset="0"/>
                  <a:cs typeface="Segoe UI Semibold" charset="0"/>
                </a:rPr>
                <a:t>Data orchestration </a:t>
              </a:r>
              <a:br>
                <a:rPr lang="en-US" sz="1200" b="1" kern="0" spc="50" dirty="0">
                  <a:solidFill>
                    <a:srgbClr val="505050"/>
                  </a:solidFill>
                  <a:latin typeface="Segoe UI Semibold" charset="0"/>
                  <a:ea typeface="Segoe UI Semibold" charset="0"/>
                  <a:cs typeface="Segoe UI Semibold" charset="0"/>
                </a:rPr>
              </a:br>
              <a:r>
                <a:rPr lang="en-US" sz="1200" b="1" kern="0" spc="50" dirty="0">
                  <a:solidFill>
                    <a:srgbClr val="505050"/>
                  </a:solidFill>
                  <a:latin typeface="Segoe UI Semibold" charset="0"/>
                  <a:ea typeface="Segoe UI Semibold" charset="0"/>
                  <a:cs typeface="Segoe UI Semibold" charset="0"/>
                </a:rPr>
                <a:t>and monitoring</a:t>
              </a:r>
            </a:p>
          </p:txBody>
        </p:sp>
        <p:sp>
          <p:nvSpPr>
            <p:cNvPr id="143" name="Rectangle 142">
              <a:extLst>
                <a:ext uri="{FF2B5EF4-FFF2-40B4-BE49-F238E27FC236}">
                  <a16:creationId xmlns:a16="http://schemas.microsoft.com/office/drawing/2014/main" id="{4D90B428-F628-4107-909E-A6638BF36133}"/>
                </a:ext>
              </a:extLst>
            </p:cNvPr>
            <p:cNvSpPr/>
            <p:nvPr/>
          </p:nvSpPr>
          <p:spPr>
            <a:xfrm>
              <a:off x="4865720" y="4249695"/>
              <a:ext cx="1048351" cy="443198"/>
            </a:xfrm>
            <a:prstGeom prst="rect">
              <a:avLst/>
            </a:prstGeom>
          </p:spPr>
          <p:txBody>
            <a:bodyPr wrap="none">
              <a:spAutoFit/>
            </a:bodyPr>
            <a:lstStyle/>
            <a:p>
              <a:pPr algn="ctr" defTabSz="932293" fontAlgn="base">
                <a:lnSpc>
                  <a:spcPct val="95000"/>
                </a:lnSpc>
                <a:spcBef>
                  <a:spcPct val="0"/>
                </a:spcBef>
                <a:spcAft>
                  <a:spcPct val="0"/>
                </a:spcAft>
                <a:defRPr/>
              </a:pPr>
              <a:r>
                <a:rPr lang="en-US" sz="1200" b="1" kern="0" spc="50" dirty="0">
                  <a:solidFill>
                    <a:srgbClr val="505050"/>
                  </a:solidFill>
                  <a:latin typeface="Segoe UI Semibold" charset="0"/>
                  <a:ea typeface="Segoe UI Semibold" charset="0"/>
                  <a:cs typeface="Segoe UI Semibold" charset="0"/>
                </a:rPr>
                <a:t>Data lake </a:t>
              </a:r>
              <a:br>
                <a:rPr lang="en-US" sz="1200" b="1" kern="0" spc="50" dirty="0">
                  <a:solidFill>
                    <a:srgbClr val="505050"/>
                  </a:solidFill>
                  <a:latin typeface="Segoe UI Semibold" charset="0"/>
                  <a:ea typeface="Segoe UI Semibold" charset="0"/>
                  <a:cs typeface="Segoe UI Semibold" charset="0"/>
                </a:rPr>
              </a:br>
              <a:r>
                <a:rPr lang="en-US" sz="1200" b="1" kern="0" spc="50" dirty="0">
                  <a:solidFill>
                    <a:srgbClr val="505050"/>
                  </a:solidFill>
                  <a:latin typeface="Segoe UI Semibold" charset="0"/>
                  <a:ea typeface="Segoe UI Semibold" charset="0"/>
                  <a:cs typeface="Segoe UI Semibold" charset="0"/>
                </a:rPr>
                <a:t>and storage</a:t>
              </a:r>
            </a:p>
          </p:txBody>
        </p:sp>
        <p:sp>
          <p:nvSpPr>
            <p:cNvPr id="144" name="Rectangle 143">
              <a:extLst>
                <a:ext uri="{FF2B5EF4-FFF2-40B4-BE49-F238E27FC236}">
                  <a16:creationId xmlns:a16="http://schemas.microsoft.com/office/drawing/2014/main" id="{37C29A0C-BBBA-4BC1-A8F0-C0CA5F736382}"/>
                </a:ext>
              </a:extLst>
            </p:cNvPr>
            <p:cNvSpPr/>
            <p:nvPr/>
          </p:nvSpPr>
          <p:spPr>
            <a:xfrm>
              <a:off x="6196741" y="4249695"/>
              <a:ext cx="1638163" cy="443198"/>
            </a:xfrm>
            <a:prstGeom prst="rect">
              <a:avLst/>
            </a:prstGeom>
          </p:spPr>
          <p:txBody>
            <a:bodyPr wrap="none">
              <a:spAutoFit/>
            </a:bodyPr>
            <a:lstStyle/>
            <a:p>
              <a:pPr algn="ctr" defTabSz="932293" fontAlgn="base">
                <a:lnSpc>
                  <a:spcPct val="95000"/>
                </a:lnSpc>
                <a:spcBef>
                  <a:spcPct val="0"/>
                </a:spcBef>
                <a:spcAft>
                  <a:spcPct val="0"/>
                </a:spcAft>
                <a:defRPr/>
              </a:pPr>
              <a:r>
                <a:rPr lang="en-US" sz="1200" b="1" kern="0" spc="50" dirty="0">
                  <a:solidFill>
                    <a:srgbClr val="505050"/>
                  </a:solidFill>
                  <a:latin typeface="Segoe UI Semibold" charset="0"/>
                  <a:ea typeface="Segoe UI Semibold" charset="0"/>
                  <a:cs typeface="Segoe UI Semibold" charset="0"/>
                </a:rPr>
                <a:t>Hadoop/Spark/SQL </a:t>
              </a:r>
              <a:br>
                <a:rPr lang="en-US" sz="1200" b="1" kern="0" spc="50" dirty="0">
                  <a:solidFill>
                    <a:srgbClr val="505050"/>
                  </a:solidFill>
                  <a:latin typeface="Segoe UI Semibold" charset="0"/>
                  <a:ea typeface="Segoe UI Semibold" charset="0"/>
                  <a:cs typeface="Segoe UI Semibold" charset="0"/>
                </a:rPr>
              </a:br>
              <a:r>
                <a:rPr lang="en-US" sz="1200" b="1" kern="0" spc="50" dirty="0">
                  <a:solidFill>
                    <a:srgbClr val="505050"/>
                  </a:solidFill>
                  <a:latin typeface="Segoe UI Semibold" charset="0"/>
                  <a:ea typeface="Segoe UI Semibold" charset="0"/>
                  <a:cs typeface="Segoe UI Semibold" charset="0"/>
                </a:rPr>
                <a:t>and ML</a:t>
              </a:r>
            </a:p>
          </p:txBody>
        </p:sp>
        <p:grpSp>
          <p:nvGrpSpPr>
            <p:cNvPr id="9" name="Group 8"/>
            <p:cNvGrpSpPr/>
            <p:nvPr/>
          </p:nvGrpSpPr>
          <p:grpSpPr>
            <a:xfrm>
              <a:off x="5110983" y="3571058"/>
              <a:ext cx="557826" cy="558034"/>
              <a:chOff x="4987267" y="3409709"/>
              <a:chExt cx="546938" cy="547142"/>
            </a:xfrm>
          </p:grpSpPr>
          <p:grpSp>
            <p:nvGrpSpPr>
              <p:cNvPr id="150" name="Group 16">
                <a:extLst>
                  <a:ext uri="{FF2B5EF4-FFF2-40B4-BE49-F238E27FC236}">
                    <a16:creationId xmlns:a16="http://schemas.microsoft.com/office/drawing/2014/main" id="{897E5C2D-C5D4-4500-B62F-F037FAD7D754}"/>
                  </a:ext>
                </a:extLst>
              </p:cNvPr>
              <p:cNvGrpSpPr>
                <a:grpSpLocks noChangeAspect="1"/>
              </p:cNvGrpSpPr>
              <p:nvPr/>
            </p:nvGrpSpPr>
            <p:grpSpPr bwMode="auto">
              <a:xfrm>
                <a:off x="4987267" y="3409709"/>
                <a:ext cx="546938" cy="547142"/>
                <a:chOff x="403" y="817"/>
                <a:chExt cx="2663" cy="2664"/>
              </a:xfrm>
            </p:grpSpPr>
            <p:sp>
              <p:nvSpPr>
                <p:cNvPr id="194" name="Line 21">
                  <a:extLst>
                    <a:ext uri="{FF2B5EF4-FFF2-40B4-BE49-F238E27FC236}">
                      <a16:creationId xmlns:a16="http://schemas.microsoft.com/office/drawing/2014/main" id="{07F64652-8C3F-4747-882A-373877065EE0}"/>
                    </a:ext>
                  </a:extLst>
                </p:cNvPr>
                <p:cNvSpPr>
                  <a:spLocks noChangeShapeType="1"/>
                </p:cNvSpPr>
                <p:nvPr/>
              </p:nvSpPr>
              <p:spPr bwMode="auto">
                <a:xfrm flipV="1">
                  <a:off x="1146" y="1659"/>
                  <a:ext cx="1004" cy="64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3260" tIns="46630" rIns="93260" bIns="46630" numCol="1" anchor="t" anchorCtr="0" compatLnSpc="1">
                  <a:prstTxWarp prst="textNoShape">
                    <a:avLst/>
                  </a:prstTxWarp>
                </a:bodyPr>
                <a:lstStyle/>
                <a:p>
                  <a:pPr defTabSz="932597"/>
                  <a:endParaRPr lang="en-US" sz="2800" dirty="0">
                    <a:solidFill>
                      <a:srgbClr val="0078D7"/>
                    </a:solidFill>
                  </a:endParaRPr>
                </a:p>
              </p:txBody>
            </p:sp>
            <p:sp>
              <p:nvSpPr>
                <p:cNvPr id="200" name="Oval 199">
                  <a:extLst>
                    <a:ext uri="{FF2B5EF4-FFF2-40B4-BE49-F238E27FC236}">
                      <a16:creationId xmlns:a16="http://schemas.microsoft.com/office/drawing/2014/main" id="{C4B3694C-3354-4344-8D4A-55A41814DA25}"/>
                    </a:ext>
                  </a:extLst>
                </p:cNvPr>
                <p:cNvSpPr>
                  <a:spLocks noChangeArrowheads="1"/>
                </p:cNvSpPr>
                <p:nvPr/>
              </p:nvSpPr>
              <p:spPr bwMode="auto">
                <a:xfrm>
                  <a:off x="403" y="2153"/>
                  <a:ext cx="860" cy="859"/>
                </a:xfrm>
                <a:prstGeom prst="ellipse">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97"/>
                  <a:endParaRPr lang="en-US" sz="2800" dirty="0">
                    <a:solidFill>
                      <a:srgbClr val="0078D7"/>
                    </a:solidFill>
                  </a:endParaRPr>
                </a:p>
              </p:txBody>
            </p:sp>
            <p:sp>
              <p:nvSpPr>
                <p:cNvPr id="201" name="Oval 200">
                  <a:extLst>
                    <a:ext uri="{FF2B5EF4-FFF2-40B4-BE49-F238E27FC236}">
                      <a16:creationId xmlns:a16="http://schemas.microsoft.com/office/drawing/2014/main" id="{779CCA41-267A-43D2-91D2-A6BA92769EF2}"/>
                    </a:ext>
                  </a:extLst>
                </p:cNvPr>
                <p:cNvSpPr>
                  <a:spLocks noChangeArrowheads="1"/>
                </p:cNvSpPr>
                <p:nvPr/>
              </p:nvSpPr>
              <p:spPr bwMode="auto">
                <a:xfrm>
                  <a:off x="2078" y="2792"/>
                  <a:ext cx="689" cy="689"/>
                </a:xfrm>
                <a:prstGeom prst="ellipse">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97"/>
                  <a:endParaRPr lang="en-US" sz="2800" dirty="0">
                    <a:solidFill>
                      <a:srgbClr val="0078D7"/>
                    </a:solidFill>
                  </a:endParaRPr>
                </a:p>
              </p:txBody>
            </p:sp>
            <p:sp>
              <p:nvSpPr>
                <p:cNvPr id="212" name="Line 20">
                  <a:extLst>
                    <a:ext uri="{FF2B5EF4-FFF2-40B4-BE49-F238E27FC236}">
                      <a16:creationId xmlns:a16="http://schemas.microsoft.com/office/drawing/2014/main" id="{FE1F41E0-4082-4239-94E6-F45DB4269C1A}"/>
                    </a:ext>
                  </a:extLst>
                </p:cNvPr>
                <p:cNvSpPr>
                  <a:spLocks noChangeShapeType="1"/>
                </p:cNvSpPr>
                <p:nvPr/>
              </p:nvSpPr>
              <p:spPr bwMode="auto">
                <a:xfrm flipH="1" flipV="1">
                  <a:off x="1219" y="2749"/>
                  <a:ext cx="859" cy="348"/>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3260" tIns="46630" rIns="93260" bIns="46630" numCol="1" anchor="t" anchorCtr="0" compatLnSpc="1">
                  <a:prstTxWarp prst="textNoShape">
                    <a:avLst/>
                  </a:prstTxWarp>
                </a:bodyPr>
                <a:lstStyle/>
                <a:p>
                  <a:pPr defTabSz="932597"/>
                  <a:endParaRPr lang="en-US" sz="2800" dirty="0">
                    <a:solidFill>
                      <a:srgbClr val="0078D7"/>
                    </a:solidFill>
                  </a:endParaRPr>
                </a:p>
              </p:txBody>
            </p:sp>
            <p:sp>
              <p:nvSpPr>
                <p:cNvPr id="213" name="Oval 17">
                  <a:extLst>
                    <a:ext uri="{FF2B5EF4-FFF2-40B4-BE49-F238E27FC236}">
                      <a16:creationId xmlns:a16="http://schemas.microsoft.com/office/drawing/2014/main" id="{5862305B-6CE7-4F30-8E98-A3A9FCE35CF3}"/>
                    </a:ext>
                  </a:extLst>
                </p:cNvPr>
                <p:cNvSpPr>
                  <a:spLocks noChangeArrowheads="1"/>
                </p:cNvSpPr>
                <p:nvPr/>
              </p:nvSpPr>
              <p:spPr bwMode="auto">
                <a:xfrm>
                  <a:off x="2036" y="817"/>
                  <a:ext cx="1030" cy="1030"/>
                </a:xfrm>
                <a:prstGeom prst="ellipse">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97"/>
                  <a:endParaRPr lang="en-US" sz="2800" dirty="0">
                    <a:solidFill>
                      <a:srgbClr val="0078D7"/>
                    </a:solidFill>
                  </a:endParaRPr>
                </a:p>
              </p:txBody>
            </p:sp>
          </p:grpSp>
          <p:grpSp>
            <p:nvGrpSpPr>
              <p:cNvPr id="151" name="Group 150">
                <a:extLst>
                  <a:ext uri="{FF2B5EF4-FFF2-40B4-BE49-F238E27FC236}">
                    <a16:creationId xmlns:a16="http://schemas.microsoft.com/office/drawing/2014/main" id="{9F04523D-D888-45F0-BD83-67F0DE829778}"/>
                  </a:ext>
                </a:extLst>
              </p:cNvPr>
              <p:cNvGrpSpPr/>
              <p:nvPr/>
            </p:nvGrpSpPr>
            <p:grpSpPr>
              <a:xfrm>
                <a:off x="5345105" y="3442986"/>
                <a:ext cx="166057" cy="143353"/>
                <a:chOff x="1821729" y="2389959"/>
                <a:chExt cx="713951" cy="616339"/>
              </a:xfrm>
              <a:solidFill>
                <a:schemeClr val="accent1"/>
              </a:solidFill>
            </p:grpSpPr>
            <p:sp>
              <p:nvSpPr>
                <p:cNvPr id="152" name="Freeform 49">
                  <a:extLst>
                    <a:ext uri="{FF2B5EF4-FFF2-40B4-BE49-F238E27FC236}">
                      <a16:creationId xmlns:a16="http://schemas.microsoft.com/office/drawing/2014/main" id="{6175F75F-F088-4DF4-BEE3-23E0E63903F3}"/>
                    </a:ext>
                  </a:extLst>
                </p:cNvPr>
                <p:cNvSpPr>
                  <a:spLocks/>
                </p:cNvSpPr>
                <p:nvPr/>
              </p:nvSpPr>
              <p:spPr bwMode="auto">
                <a:xfrm>
                  <a:off x="1845076" y="2389959"/>
                  <a:ext cx="52531" cy="116737"/>
                </a:xfrm>
                <a:custGeom>
                  <a:avLst/>
                  <a:gdLst>
                    <a:gd name="T0" fmla="*/ 36 w 36"/>
                    <a:gd name="T1" fmla="*/ 0 h 80"/>
                    <a:gd name="T2" fmla="*/ 24 w 36"/>
                    <a:gd name="T3" fmla="*/ 0 h 80"/>
                    <a:gd name="T4" fmla="*/ 24 w 36"/>
                    <a:gd name="T5" fmla="*/ 0 h 80"/>
                    <a:gd name="T6" fmla="*/ 20 w 36"/>
                    <a:gd name="T7" fmla="*/ 6 h 80"/>
                    <a:gd name="T8" fmla="*/ 14 w 36"/>
                    <a:gd name="T9" fmla="*/ 12 h 80"/>
                    <a:gd name="T10" fmla="*/ 14 w 36"/>
                    <a:gd name="T11" fmla="*/ 12 h 80"/>
                    <a:gd name="T12" fmla="*/ 8 w 36"/>
                    <a:gd name="T13" fmla="*/ 16 h 80"/>
                    <a:gd name="T14" fmla="*/ 0 w 36"/>
                    <a:gd name="T15" fmla="*/ 20 h 80"/>
                    <a:gd name="T16" fmla="*/ 0 w 36"/>
                    <a:gd name="T17" fmla="*/ 34 h 80"/>
                    <a:gd name="T18" fmla="*/ 0 w 36"/>
                    <a:gd name="T19" fmla="*/ 34 h 80"/>
                    <a:gd name="T20" fmla="*/ 12 w 36"/>
                    <a:gd name="T21" fmla="*/ 28 h 80"/>
                    <a:gd name="T22" fmla="*/ 20 w 36"/>
                    <a:gd name="T23" fmla="*/ 22 h 80"/>
                    <a:gd name="T24" fmla="*/ 20 w 36"/>
                    <a:gd name="T25" fmla="*/ 80 h 80"/>
                    <a:gd name="T26" fmla="*/ 36 w 36"/>
                    <a:gd name="T27" fmla="*/ 80 h 80"/>
                    <a:gd name="T28" fmla="*/ 36 w 36"/>
                    <a:gd name="T29" fmla="*/ 0 h 80"/>
                    <a:gd name="T30" fmla="*/ 36 w 36"/>
                    <a:gd name="T31"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 h="80">
                      <a:moveTo>
                        <a:pt x="36" y="0"/>
                      </a:moveTo>
                      <a:lnTo>
                        <a:pt x="24" y="0"/>
                      </a:lnTo>
                      <a:lnTo>
                        <a:pt x="24" y="0"/>
                      </a:lnTo>
                      <a:lnTo>
                        <a:pt x="20" y="6"/>
                      </a:lnTo>
                      <a:lnTo>
                        <a:pt x="14" y="12"/>
                      </a:lnTo>
                      <a:lnTo>
                        <a:pt x="14" y="12"/>
                      </a:lnTo>
                      <a:lnTo>
                        <a:pt x="8" y="16"/>
                      </a:lnTo>
                      <a:lnTo>
                        <a:pt x="0" y="20"/>
                      </a:lnTo>
                      <a:lnTo>
                        <a:pt x="0" y="34"/>
                      </a:lnTo>
                      <a:lnTo>
                        <a:pt x="0" y="34"/>
                      </a:lnTo>
                      <a:lnTo>
                        <a:pt x="12" y="28"/>
                      </a:lnTo>
                      <a:lnTo>
                        <a:pt x="20" y="22"/>
                      </a:lnTo>
                      <a:lnTo>
                        <a:pt x="20" y="80"/>
                      </a:lnTo>
                      <a:lnTo>
                        <a:pt x="36" y="80"/>
                      </a:lnTo>
                      <a:lnTo>
                        <a:pt x="36" y="0"/>
                      </a:lnTo>
                      <a:lnTo>
                        <a:pt x="36" y="0"/>
                      </a:lnTo>
                      <a:close/>
                    </a:path>
                  </a:pathLst>
                </a:custGeom>
                <a:solidFill>
                  <a:schemeClr val="tx1"/>
                </a:solidFill>
                <a:ln>
                  <a:noFill/>
                </a:ln>
                <a:extLst/>
              </p:spPr>
              <p:txBody>
                <a:bodyPr vert="horz" wrap="square" lIns="93260" tIns="46630" rIns="93260" bIns="46630" numCol="1" anchor="t" anchorCtr="0" compatLnSpc="1">
                  <a:prstTxWarp prst="textNoShape">
                    <a:avLst/>
                  </a:prstTxWarp>
                </a:bodyPr>
                <a:lstStyle/>
                <a:p>
                  <a:pPr defTabSz="932597"/>
                  <a:endParaRPr lang="en-US" sz="2800" dirty="0">
                    <a:solidFill>
                      <a:srgbClr val="FFFFFF"/>
                    </a:solidFill>
                  </a:endParaRPr>
                </a:p>
              </p:txBody>
            </p:sp>
            <p:sp>
              <p:nvSpPr>
                <p:cNvPr id="153" name="Freeform 50">
                  <a:extLst>
                    <a:ext uri="{FF2B5EF4-FFF2-40B4-BE49-F238E27FC236}">
                      <a16:creationId xmlns:a16="http://schemas.microsoft.com/office/drawing/2014/main" id="{E355A571-4E64-40D0-8C1E-52620FD0ABBD}"/>
                    </a:ext>
                  </a:extLst>
                </p:cNvPr>
                <p:cNvSpPr>
                  <a:spLocks noEditPoints="1"/>
                </p:cNvSpPr>
                <p:nvPr/>
              </p:nvSpPr>
              <p:spPr bwMode="auto">
                <a:xfrm>
                  <a:off x="2019118" y="2389959"/>
                  <a:ext cx="75879" cy="119655"/>
                </a:xfrm>
                <a:custGeom>
                  <a:avLst/>
                  <a:gdLst>
                    <a:gd name="T0" fmla="*/ 8 w 52"/>
                    <a:gd name="T1" fmla="*/ 8 h 82"/>
                    <a:gd name="T2" fmla="*/ 8 w 52"/>
                    <a:gd name="T3" fmla="*/ 8 h 82"/>
                    <a:gd name="T4" fmla="*/ 4 w 52"/>
                    <a:gd name="T5" fmla="*/ 14 h 82"/>
                    <a:gd name="T6" fmla="*/ 2 w 52"/>
                    <a:gd name="T7" fmla="*/ 20 h 82"/>
                    <a:gd name="T8" fmla="*/ 0 w 52"/>
                    <a:gd name="T9" fmla="*/ 40 h 82"/>
                    <a:gd name="T10" fmla="*/ 0 w 52"/>
                    <a:gd name="T11" fmla="*/ 40 h 82"/>
                    <a:gd name="T12" fmla="*/ 2 w 52"/>
                    <a:gd name="T13" fmla="*/ 60 h 82"/>
                    <a:gd name="T14" fmla="*/ 4 w 52"/>
                    <a:gd name="T15" fmla="*/ 66 h 82"/>
                    <a:gd name="T16" fmla="*/ 8 w 52"/>
                    <a:gd name="T17" fmla="*/ 72 h 82"/>
                    <a:gd name="T18" fmla="*/ 8 w 52"/>
                    <a:gd name="T19" fmla="*/ 72 h 82"/>
                    <a:gd name="T20" fmla="*/ 10 w 52"/>
                    <a:gd name="T21" fmla="*/ 76 h 82"/>
                    <a:gd name="T22" fmla="*/ 16 w 52"/>
                    <a:gd name="T23" fmla="*/ 78 h 82"/>
                    <a:gd name="T24" fmla="*/ 20 w 52"/>
                    <a:gd name="T25" fmla="*/ 80 h 82"/>
                    <a:gd name="T26" fmla="*/ 26 w 52"/>
                    <a:gd name="T27" fmla="*/ 82 h 82"/>
                    <a:gd name="T28" fmla="*/ 26 w 52"/>
                    <a:gd name="T29" fmla="*/ 82 h 82"/>
                    <a:gd name="T30" fmla="*/ 36 w 52"/>
                    <a:gd name="T31" fmla="*/ 80 h 82"/>
                    <a:gd name="T32" fmla="*/ 40 w 52"/>
                    <a:gd name="T33" fmla="*/ 76 h 82"/>
                    <a:gd name="T34" fmla="*/ 44 w 52"/>
                    <a:gd name="T35" fmla="*/ 72 h 82"/>
                    <a:gd name="T36" fmla="*/ 44 w 52"/>
                    <a:gd name="T37" fmla="*/ 72 h 82"/>
                    <a:gd name="T38" fmla="*/ 48 w 52"/>
                    <a:gd name="T39" fmla="*/ 68 h 82"/>
                    <a:gd name="T40" fmla="*/ 50 w 52"/>
                    <a:gd name="T41" fmla="*/ 60 h 82"/>
                    <a:gd name="T42" fmla="*/ 52 w 52"/>
                    <a:gd name="T43" fmla="*/ 40 h 82"/>
                    <a:gd name="T44" fmla="*/ 52 w 52"/>
                    <a:gd name="T45" fmla="*/ 40 h 82"/>
                    <a:gd name="T46" fmla="*/ 50 w 52"/>
                    <a:gd name="T47" fmla="*/ 20 h 82"/>
                    <a:gd name="T48" fmla="*/ 48 w 52"/>
                    <a:gd name="T49" fmla="*/ 14 h 82"/>
                    <a:gd name="T50" fmla="*/ 44 w 52"/>
                    <a:gd name="T51" fmla="*/ 8 h 82"/>
                    <a:gd name="T52" fmla="*/ 44 w 52"/>
                    <a:gd name="T53" fmla="*/ 8 h 82"/>
                    <a:gd name="T54" fmla="*/ 40 w 52"/>
                    <a:gd name="T55" fmla="*/ 4 h 82"/>
                    <a:gd name="T56" fmla="*/ 36 w 52"/>
                    <a:gd name="T57" fmla="*/ 2 h 82"/>
                    <a:gd name="T58" fmla="*/ 26 w 52"/>
                    <a:gd name="T59" fmla="*/ 0 h 82"/>
                    <a:gd name="T60" fmla="*/ 26 w 52"/>
                    <a:gd name="T61" fmla="*/ 0 h 82"/>
                    <a:gd name="T62" fmla="*/ 16 w 52"/>
                    <a:gd name="T63" fmla="*/ 2 h 82"/>
                    <a:gd name="T64" fmla="*/ 12 w 52"/>
                    <a:gd name="T65" fmla="*/ 4 h 82"/>
                    <a:gd name="T66" fmla="*/ 8 w 52"/>
                    <a:gd name="T67" fmla="*/ 8 h 82"/>
                    <a:gd name="T68" fmla="*/ 8 w 52"/>
                    <a:gd name="T69" fmla="*/ 8 h 82"/>
                    <a:gd name="T70" fmla="*/ 8 w 52"/>
                    <a:gd name="T71" fmla="*/ 8 h 82"/>
                    <a:gd name="T72" fmla="*/ 32 w 52"/>
                    <a:gd name="T73" fmla="*/ 14 h 82"/>
                    <a:gd name="T74" fmla="*/ 32 w 52"/>
                    <a:gd name="T75" fmla="*/ 14 h 82"/>
                    <a:gd name="T76" fmla="*/ 34 w 52"/>
                    <a:gd name="T77" fmla="*/ 20 h 82"/>
                    <a:gd name="T78" fmla="*/ 34 w 52"/>
                    <a:gd name="T79" fmla="*/ 20 h 82"/>
                    <a:gd name="T80" fmla="*/ 36 w 52"/>
                    <a:gd name="T81" fmla="*/ 40 h 82"/>
                    <a:gd name="T82" fmla="*/ 36 w 52"/>
                    <a:gd name="T83" fmla="*/ 40 h 82"/>
                    <a:gd name="T84" fmla="*/ 34 w 52"/>
                    <a:gd name="T85" fmla="*/ 60 h 82"/>
                    <a:gd name="T86" fmla="*/ 34 w 52"/>
                    <a:gd name="T87" fmla="*/ 60 h 82"/>
                    <a:gd name="T88" fmla="*/ 32 w 52"/>
                    <a:gd name="T89" fmla="*/ 66 h 82"/>
                    <a:gd name="T90" fmla="*/ 32 w 52"/>
                    <a:gd name="T91" fmla="*/ 66 h 82"/>
                    <a:gd name="T92" fmla="*/ 26 w 52"/>
                    <a:gd name="T93" fmla="*/ 68 h 82"/>
                    <a:gd name="T94" fmla="*/ 26 w 52"/>
                    <a:gd name="T95" fmla="*/ 68 h 82"/>
                    <a:gd name="T96" fmla="*/ 22 w 52"/>
                    <a:gd name="T97" fmla="*/ 66 h 82"/>
                    <a:gd name="T98" fmla="*/ 22 w 52"/>
                    <a:gd name="T99" fmla="*/ 66 h 82"/>
                    <a:gd name="T100" fmla="*/ 18 w 52"/>
                    <a:gd name="T101" fmla="*/ 60 h 82"/>
                    <a:gd name="T102" fmla="*/ 18 w 52"/>
                    <a:gd name="T103" fmla="*/ 60 h 82"/>
                    <a:gd name="T104" fmla="*/ 16 w 52"/>
                    <a:gd name="T105" fmla="*/ 40 h 82"/>
                    <a:gd name="T106" fmla="*/ 16 w 52"/>
                    <a:gd name="T107" fmla="*/ 40 h 82"/>
                    <a:gd name="T108" fmla="*/ 18 w 52"/>
                    <a:gd name="T109" fmla="*/ 20 h 82"/>
                    <a:gd name="T110" fmla="*/ 18 w 52"/>
                    <a:gd name="T111" fmla="*/ 20 h 82"/>
                    <a:gd name="T112" fmla="*/ 22 w 52"/>
                    <a:gd name="T113" fmla="*/ 14 h 82"/>
                    <a:gd name="T114" fmla="*/ 22 w 52"/>
                    <a:gd name="T115" fmla="*/ 14 h 82"/>
                    <a:gd name="T116" fmla="*/ 26 w 52"/>
                    <a:gd name="T117" fmla="*/ 12 h 82"/>
                    <a:gd name="T118" fmla="*/ 26 w 52"/>
                    <a:gd name="T119" fmla="*/ 12 h 82"/>
                    <a:gd name="T120" fmla="*/ 32 w 52"/>
                    <a:gd name="T121" fmla="*/ 14 h 82"/>
                    <a:gd name="T122" fmla="*/ 32 w 52"/>
                    <a:gd name="T123" fmla="*/ 1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2" h="82">
                      <a:moveTo>
                        <a:pt x="8" y="8"/>
                      </a:moveTo>
                      <a:lnTo>
                        <a:pt x="8" y="8"/>
                      </a:lnTo>
                      <a:lnTo>
                        <a:pt x="4" y="14"/>
                      </a:lnTo>
                      <a:lnTo>
                        <a:pt x="2" y="20"/>
                      </a:lnTo>
                      <a:lnTo>
                        <a:pt x="0" y="40"/>
                      </a:lnTo>
                      <a:lnTo>
                        <a:pt x="0" y="40"/>
                      </a:lnTo>
                      <a:lnTo>
                        <a:pt x="2" y="60"/>
                      </a:lnTo>
                      <a:lnTo>
                        <a:pt x="4" y="66"/>
                      </a:lnTo>
                      <a:lnTo>
                        <a:pt x="8" y="72"/>
                      </a:lnTo>
                      <a:lnTo>
                        <a:pt x="8" y="72"/>
                      </a:lnTo>
                      <a:lnTo>
                        <a:pt x="10" y="76"/>
                      </a:lnTo>
                      <a:lnTo>
                        <a:pt x="16" y="78"/>
                      </a:lnTo>
                      <a:lnTo>
                        <a:pt x="20" y="80"/>
                      </a:lnTo>
                      <a:lnTo>
                        <a:pt x="26" y="82"/>
                      </a:lnTo>
                      <a:lnTo>
                        <a:pt x="26" y="82"/>
                      </a:lnTo>
                      <a:lnTo>
                        <a:pt x="36" y="80"/>
                      </a:lnTo>
                      <a:lnTo>
                        <a:pt x="40" y="76"/>
                      </a:lnTo>
                      <a:lnTo>
                        <a:pt x="44" y="72"/>
                      </a:lnTo>
                      <a:lnTo>
                        <a:pt x="44" y="72"/>
                      </a:lnTo>
                      <a:lnTo>
                        <a:pt x="48" y="68"/>
                      </a:lnTo>
                      <a:lnTo>
                        <a:pt x="50" y="60"/>
                      </a:lnTo>
                      <a:lnTo>
                        <a:pt x="52" y="40"/>
                      </a:lnTo>
                      <a:lnTo>
                        <a:pt x="52" y="40"/>
                      </a:lnTo>
                      <a:lnTo>
                        <a:pt x="50" y="20"/>
                      </a:lnTo>
                      <a:lnTo>
                        <a:pt x="48" y="14"/>
                      </a:lnTo>
                      <a:lnTo>
                        <a:pt x="44" y="8"/>
                      </a:lnTo>
                      <a:lnTo>
                        <a:pt x="44" y="8"/>
                      </a:lnTo>
                      <a:lnTo>
                        <a:pt x="40" y="4"/>
                      </a:lnTo>
                      <a:lnTo>
                        <a:pt x="36" y="2"/>
                      </a:lnTo>
                      <a:lnTo>
                        <a:pt x="26" y="0"/>
                      </a:lnTo>
                      <a:lnTo>
                        <a:pt x="26" y="0"/>
                      </a:lnTo>
                      <a:lnTo>
                        <a:pt x="16" y="2"/>
                      </a:lnTo>
                      <a:lnTo>
                        <a:pt x="12" y="4"/>
                      </a:lnTo>
                      <a:lnTo>
                        <a:pt x="8" y="8"/>
                      </a:lnTo>
                      <a:lnTo>
                        <a:pt x="8" y="8"/>
                      </a:lnTo>
                      <a:lnTo>
                        <a:pt x="8" y="8"/>
                      </a:lnTo>
                      <a:close/>
                      <a:moveTo>
                        <a:pt x="32" y="14"/>
                      </a:moveTo>
                      <a:lnTo>
                        <a:pt x="32" y="14"/>
                      </a:lnTo>
                      <a:lnTo>
                        <a:pt x="34" y="20"/>
                      </a:lnTo>
                      <a:lnTo>
                        <a:pt x="34" y="20"/>
                      </a:lnTo>
                      <a:lnTo>
                        <a:pt x="36" y="40"/>
                      </a:lnTo>
                      <a:lnTo>
                        <a:pt x="36" y="40"/>
                      </a:lnTo>
                      <a:lnTo>
                        <a:pt x="34" y="60"/>
                      </a:lnTo>
                      <a:lnTo>
                        <a:pt x="34" y="60"/>
                      </a:lnTo>
                      <a:lnTo>
                        <a:pt x="32" y="66"/>
                      </a:lnTo>
                      <a:lnTo>
                        <a:pt x="32" y="66"/>
                      </a:lnTo>
                      <a:lnTo>
                        <a:pt x="26" y="68"/>
                      </a:lnTo>
                      <a:lnTo>
                        <a:pt x="26" y="68"/>
                      </a:lnTo>
                      <a:lnTo>
                        <a:pt x="22" y="66"/>
                      </a:lnTo>
                      <a:lnTo>
                        <a:pt x="22" y="66"/>
                      </a:lnTo>
                      <a:lnTo>
                        <a:pt x="18" y="60"/>
                      </a:lnTo>
                      <a:lnTo>
                        <a:pt x="18" y="60"/>
                      </a:lnTo>
                      <a:lnTo>
                        <a:pt x="16" y="40"/>
                      </a:lnTo>
                      <a:lnTo>
                        <a:pt x="16" y="40"/>
                      </a:lnTo>
                      <a:lnTo>
                        <a:pt x="18" y="20"/>
                      </a:lnTo>
                      <a:lnTo>
                        <a:pt x="18" y="20"/>
                      </a:lnTo>
                      <a:lnTo>
                        <a:pt x="22" y="14"/>
                      </a:lnTo>
                      <a:lnTo>
                        <a:pt x="22" y="14"/>
                      </a:lnTo>
                      <a:lnTo>
                        <a:pt x="26" y="12"/>
                      </a:lnTo>
                      <a:lnTo>
                        <a:pt x="26" y="12"/>
                      </a:lnTo>
                      <a:lnTo>
                        <a:pt x="32" y="14"/>
                      </a:lnTo>
                      <a:lnTo>
                        <a:pt x="32" y="14"/>
                      </a:lnTo>
                      <a:close/>
                    </a:path>
                  </a:pathLst>
                </a:custGeom>
                <a:solidFill>
                  <a:schemeClr val="tx1"/>
                </a:solidFill>
                <a:ln>
                  <a:noFill/>
                </a:ln>
                <a:extLst/>
              </p:spPr>
              <p:txBody>
                <a:bodyPr vert="horz" wrap="square" lIns="93260" tIns="46630" rIns="93260" bIns="46630" numCol="1" anchor="t" anchorCtr="0" compatLnSpc="1">
                  <a:prstTxWarp prst="textNoShape">
                    <a:avLst/>
                  </a:prstTxWarp>
                </a:bodyPr>
                <a:lstStyle/>
                <a:p>
                  <a:pPr defTabSz="932597"/>
                  <a:endParaRPr lang="en-US" sz="2800" dirty="0">
                    <a:solidFill>
                      <a:srgbClr val="505050"/>
                    </a:solidFill>
                  </a:endParaRPr>
                </a:p>
              </p:txBody>
            </p:sp>
            <p:sp>
              <p:nvSpPr>
                <p:cNvPr id="154" name="Freeform 51">
                  <a:extLst>
                    <a:ext uri="{FF2B5EF4-FFF2-40B4-BE49-F238E27FC236}">
                      <a16:creationId xmlns:a16="http://schemas.microsoft.com/office/drawing/2014/main" id="{2A2E2252-A98F-4D51-A41B-9B7535F9FC4B}"/>
                    </a:ext>
                  </a:extLst>
                </p:cNvPr>
                <p:cNvSpPr>
                  <a:spLocks/>
                </p:cNvSpPr>
                <p:nvPr/>
              </p:nvSpPr>
              <p:spPr bwMode="auto">
                <a:xfrm>
                  <a:off x="2246753" y="2389959"/>
                  <a:ext cx="49613" cy="116737"/>
                </a:xfrm>
                <a:custGeom>
                  <a:avLst/>
                  <a:gdLst>
                    <a:gd name="T0" fmla="*/ 34 w 34"/>
                    <a:gd name="T1" fmla="*/ 0 h 80"/>
                    <a:gd name="T2" fmla="*/ 22 w 34"/>
                    <a:gd name="T3" fmla="*/ 0 h 80"/>
                    <a:gd name="T4" fmla="*/ 22 w 34"/>
                    <a:gd name="T5" fmla="*/ 0 h 80"/>
                    <a:gd name="T6" fmla="*/ 18 w 34"/>
                    <a:gd name="T7" fmla="*/ 6 h 80"/>
                    <a:gd name="T8" fmla="*/ 12 w 34"/>
                    <a:gd name="T9" fmla="*/ 12 h 80"/>
                    <a:gd name="T10" fmla="*/ 12 w 34"/>
                    <a:gd name="T11" fmla="*/ 12 h 80"/>
                    <a:gd name="T12" fmla="*/ 6 w 34"/>
                    <a:gd name="T13" fmla="*/ 16 h 80"/>
                    <a:gd name="T14" fmla="*/ 0 w 34"/>
                    <a:gd name="T15" fmla="*/ 20 h 80"/>
                    <a:gd name="T16" fmla="*/ 0 w 34"/>
                    <a:gd name="T17" fmla="*/ 34 h 80"/>
                    <a:gd name="T18" fmla="*/ 0 w 34"/>
                    <a:gd name="T19" fmla="*/ 34 h 80"/>
                    <a:gd name="T20" fmla="*/ 10 w 34"/>
                    <a:gd name="T21" fmla="*/ 28 h 80"/>
                    <a:gd name="T22" fmla="*/ 20 w 34"/>
                    <a:gd name="T23" fmla="*/ 22 h 80"/>
                    <a:gd name="T24" fmla="*/ 20 w 34"/>
                    <a:gd name="T25" fmla="*/ 80 h 80"/>
                    <a:gd name="T26" fmla="*/ 34 w 34"/>
                    <a:gd name="T27" fmla="*/ 80 h 80"/>
                    <a:gd name="T28" fmla="*/ 34 w 34"/>
                    <a:gd name="T29" fmla="*/ 0 h 80"/>
                    <a:gd name="T30" fmla="*/ 34 w 34"/>
                    <a:gd name="T31"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80">
                      <a:moveTo>
                        <a:pt x="34" y="0"/>
                      </a:moveTo>
                      <a:lnTo>
                        <a:pt x="22" y="0"/>
                      </a:lnTo>
                      <a:lnTo>
                        <a:pt x="22" y="0"/>
                      </a:lnTo>
                      <a:lnTo>
                        <a:pt x="18" y="6"/>
                      </a:lnTo>
                      <a:lnTo>
                        <a:pt x="12" y="12"/>
                      </a:lnTo>
                      <a:lnTo>
                        <a:pt x="12" y="12"/>
                      </a:lnTo>
                      <a:lnTo>
                        <a:pt x="6" y="16"/>
                      </a:lnTo>
                      <a:lnTo>
                        <a:pt x="0" y="20"/>
                      </a:lnTo>
                      <a:lnTo>
                        <a:pt x="0" y="34"/>
                      </a:lnTo>
                      <a:lnTo>
                        <a:pt x="0" y="34"/>
                      </a:lnTo>
                      <a:lnTo>
                        <a:pt x="10" y="28"/>
                      </a:lnTo>
                      <a:lnTo>
                        <a:pt x="20" y="22"/>
                      </a:lnTo>
                      <a:lnTo>
                        <a:pt x="20" y="80"/>
                      </a:lnTo>
                      <a:lnTo>
                        <a:pt x="34" y="80"/>
                      </a:lnTo>
                      <a:lnTo>
                        <a:pt x="34" y="0"/>
                      </a:lnTo>
                      <a:lnTo>
                        <a:pt x="34" y="0"/>
                      </a:lnTo>
                      <a:close/>
                    </a:path>
                  </a:pathLst>
                </a:custGeom>
                <a:solidFill>
                  <a:schemeClr val="tx1"/>
                </a:solidFill>
                <a:ln>
                  <a:noFill/>
                </a:ln>
                <a:extLst/>
              </p:spPr>
              <p:txBody>
                <a:bodyPr vert="horz" wrap="square" lIns="93260" tIns="46630" rIns="93260" bIns="46630" numCol="1" anchor="t" anchorCtr="0" compatLnSpc="1">
                  <a:prstTxWarp prst="textNoShape">
                    <a:avLst/>
                  </a:prstTxWarp>
                </a:bodyPr>
                <a:lstStyle/>
                <a:p>
                  <a:pPr defTabSz="932597"/>
                  <a:endParaRPr lang="en-US" sz="2800" dirty="0">
                    <a:solidFill>
                      <a:srgbClr val="FFFFFF"/>
                    </a:solidFill>
                  </a:endParaRPr>
                </a:p>
              </p:txBody>
            </p:sp>
            <p:sp>
              <p:nvSpPr>
                <p:cNvPr id="155" name="Freeform 52">
                  <a:extLst>
                    <a:ext uri="{FF2B5EF4-FFF2-40B4-BE49-F238E27FC236}">
                      <a16:creationId xmlns:a16="http://schemas.microsoft.com/office/drawing/2014/main" id="{1ECE67FA-FF94-4702-A5FB-AB1768B49360}"/>
                    </a:ext>
                  </a:extLst>
                </p:cNvPr>
                <p:cNvSpPr>
                  <a:spLocks noEditPoints="1"/>
                </p:cNvSpPr>
                <p:nvPr/>
              </p:nvSpPr>
              <p:spPr bwMode="auto">
                <a:xfrm>
                  <a:off x="2459801" y="2389959"/>
                  <a:ext cx="75879" cy="119655"/>
                </a:xfrm>
                <a:custGeom>
                  <a:avLst/>
                  <a:gdLst>
                    <a:gd name="T0" fmla="*/ 8 w 52"/>
                    <a:gd name="T1" fmla="*/ 8 h 82"/>
                    <a:gd name="T2" fmla="*/ 8 w 52"/>
                    <a:gd name="T3" fmla="*/ 8 h 82"/>
                    <a:gd name="T4" fmla="*/ 4 w 52"/>
                    <a:gd name="T5" fmla="*/ 14 h 82"/>
                    <a:gd name="T6" fmla="*/ 2 w 52"/>
                    <a:gd name="T7" fmla="*/ 20 h 82"/>
                    <a:gd name="T8" fmla="*/ 0 w 52"/>
                    <a:gd name="T9" fmla="*/ 40 h 82"/>
                    <a:gd name="T10" fmla="*/ 0 w 52"/>
                    <a:gd name="T11" fmla="*/ 40 h 82"/>
                    <a:gd name="T12" fmla="*/ 2 w 52"/>
                    <a:gd name="T13" fmla="*/ 60 h 82"/>
                    <a:gd name="T14" fmla="*/ 4 w 52"/>
                    <a:gd name="T15" fmla="*/ 66 h 82"/>
                    <a:gd name="T16" fmla="*/ 8 w 52"/>
                    <a:gd name="T17" fmla="*/ 72 h 82"/>
                    <a:gd name="T18" fmla="*/ 8 w 52"/>
                    <a:gd name="T19" fmla="*/ 72 h 82"/>
                    <a:gd name="T20" fmla="*/ 12 w 52"/>
                    <a:gd name="T21" fmla="*/ 76 h 82"/>
                    <a:gd name="T22" fmla="*/ 16 w 52"/>
                    <a:gd name="T23" fmla="*/ 78 h 82"/>
                    <a:gd name="T24" fmla="*/ 20 w 52"/>
                    <a:gd name="T25" fmla="*/ 80 h 82"/>
                    <a:gd name="T26" fmla="*/ 26 w 52"/>
                    <a:gd name="T27" fmla="*/ 82 h 82"/>
                    <a:gd name="T28" fmla="*/ 26 w 52"/>
                    <a:gd name="T29" fmla="*/ 82 h 82"/>
                    <a:gd name="T30" fmla="*/ 36 w 52"/>
                    <a:gd name="T31" fmla="*/ 80 h 82"/>
                    <a:gd name="T32" fmla="*/ 40 w 52"/>
                    <a:gd name="T33" fmla="*/ 76 h 82"/>
                    <a:gd name="T34" fmla="*/ 44 w 52"/>
                    <a:gd name="T35" fmla="*/ 72 h 82"/>
                    <a:gd name="T36" fmla="*/ 44 w 52"/>
                    <a:gd name="T37" fmla="*/ 72 h 82"/>
                    <a:gd name="T38" fmla="*/ 48 w 52"/>
                    <a:gd name="T39" fmla="*/ 68 h 82"/>
                    <a:gd name="T40" fmla="*/ 50 w 52"/>
                    <a:gd name="T41" fmla="*/ 60 h 82"/>
                    <a:gd name="T42" fmla="*/ 52 w 52"/>
                    <a:gd name="T43" fmla="*/ 40 h 82"/>
                    <a:gd name="T44" fmla="*/ 52 w 52"/>
                    <a:gd name="T45" fmla="*/ 40 h 82"/>
                    <a:gd name="T46" fmla="*/ 50 w 52"/>
                    <a:gd name="T47" fmla="*/ 20 h 82"/>
                    <a:gd name="T48" fmla="*/ 48 w 52"/>
                    <a:gd name="T49" fmla="*/ 14 h 82"/>
                    <a:gd name="T50" fmla="*/ 44 w 52"/>
                    <a:gd name="T51" fmla="*/ 8 h 82"/>
                    <a:gd name="T52" fmla="*/ 44 w 52"/>
                    <a:gd name="T53" fmla="*/ 8 h 82"/>
                    <a:gd name="T54" fmla="*/ 40 w 52"/>
                    <a:gd name="T55" fmla="*/ 4 h 82"/>
                    <a:gd name="T56" fmla="*/ 36 w 52"/>
                    <a:gd name="T57" fmla="*/ 2 h 82"/>
                    <a:gd name="T58" fmla="*/ 26 w 52"/>
                    <a:gd name="T59" fmla="*/ 0 h 82"/>
                    <a:gd name="T60" fmla="*/ 26 w 52"/>
                    <a:gd name="T61" fmla="*/ 0 h 82"/>
                    <a:gd name="T62" fmla="*/ 16 w 52"/>
                    <a:gd name="T63" fmla="*/ 2 h 82"/>
                    <a:gd name="T64" fmla="*/ 12 w 52"/>
                    <a:gd name="T65" fmla="*/ 4 h 82"/>
                    <a:gd name="T66" fmla="*/ 8 w 52"/>
                    <a:gd name="T67" fmla="*/ 8 h 82"/>
                    <a:gd name="T68" fmla="*/ 8 w 52"/>
                    <a:gd name="T69" fmla="*/ 8 h 82"/>
                    <a:gd name="T70" fmla="*/ 8 w 52"/>
                    <a:gd name="T71" fmla="*/ 8 h 82"/>
                    <a:gd name="T72" fmla="*/ 32 w 52"/>
                    <a:gd name="T73" fmla="*/ 14 h 82"/>
                    <a:gd name="T74" fmla="*/ 32 w 52"/>
                    <a:gd name="T75" fmla="*/ 14 h 82"/>
                    <a:gd name="T76" fmla="*/ 34 w 52"/>
                    <a:gd name="T77" fmla="*/ 20 h 82"/>
                    <a:gd name="T78" fmla="*/ 34 w 52"/>
                    <a:gd name="T79" fmla="*/ 20 h 82"/>
                    <a:gd name="T80" fmla="*/ 36 w 52"/>
                    <a:gd name="T81" fmla="*/ 40 h 82"/>
                    <a:gd name="T82" fmla="*/ 36 w 52"/>
                    <a:gd name="T83" fmla="*/ 40 h 82"/>
                    <a:gd name="T84" fmla="*/ 34 w 52"/>
                    <a:gd name="T85" fmla="*/ 60 h 82"/>
                    <a:gd name="T86" fmla="*/ 34 w 52"/>
                    <a:gd name="T87" fmla="*/ 60 h 82"/>
                    <a:gd name="T88" fmla="*/ 32 w 52"/>
                    <a:gd name="T89" fmla="*/ 66 h 82"/>
                    <a:gd name="T90" fmla="*/ 32 w 52"/>
                    <a:gd name="T91" fmla="*/ 66 h 82"/>
                    <a:gd name="T92" fmla="*/ 26 w 52"/>
                    <a:gd name="T93" fmla="*/ 68 h 82"/>
                    <a:gd name="T94" fmla="*/ 26 w 52"/>
                    <a:gd name="T95" fmla="*/ 68 h 82"/>
                    <a:gd name="T96" fmla="*/ 22 w 52"/>
                    <a:gd name="T97" fmla="*/ 66 h 82"/>
                    <a:gd name="T98" fmla="*/ 22 w 52"/>
                    <a:gd name="T99" fmla="*/ 66 h 82"/>
                    <a:gd name="T100" fmla="*/ 18 w 52"/>
                    <a:gd name="T101" fmla="*/ 60 h 82"/>
                    <a:gd name="T102" fmla="*/ 18 w 52"/>
                    <a:gd name="T103" fmla="*/ 60 h 82"/>
                    <a:gd name="T104" fmla="*/ 16 w 52"/>
                    <a:gd name="T105" fmla="*/ 40 h 82"/>
                    <a:gd name="T106" fmla="*/ 16 w 52"/>
                    <a:gd name="T107" fmla="*/ 40 h 82"/>
                    <a:gd name="T108" fmla="*/ 18 w 52"/>
                    <a:gd name="T109" fmla="*/ 20 h 82"/>
                    <a:gd name="T110" fmla="*/ 18 w 52"/>
                    <a:gd name="T111" fmla="*/ 20 h 82"/>
                    <a:gd name="T112" fmla="*/ 22 w 52"/>
                    <a:gd name="T113" fmla="*/ 14 h 82"/>
                    <a:gd name="T114" fmla="*/ 22 w 52"/>
                    <a:gd name="T115" fmla="*/ 14 h 82"/>
                    <a:gd name="T116" fmla="*/ 26 w 52"/>
                    <a:gd name="T117" fmla="*/ 12 h 82"/>
                    <a:gd name="T118" fmla="*/ 26 w 52"/>
                    <a:gd name="T119" fmla="*/ 12 h 82"/>
                    <a:gd name="T120" fmla="*/ 32 w 52"/>
                    <a:gd name="T121" fmla="*/ 14 h 82"/>
                    <a:gd name="T122" fmla="*/ 32 w 52"/>
                    <a:gd name="T123" fmla="*/ 1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2" h="82">
                      <a:moveTo>
                        <a:pt x="8" y="8"/>
                      </a:moveTo>
                      <a:lnTo>
                        <a:pt x="8" y="8"/>
                      </a:lnTo>
                      <a:lnTo>
                        <a:pt x="4" y="14"/>
                      </a:lnTo>
                      <a:lnTo>
                        <a:pt x="2" y="20"/>
                      </a:lnTo>
                      <a:lnTo>
                        <a:pt x="0" y="40"/>
                      </a:lnTo>
                      <a:lnTo>
                        <a:pt x="0" y="40"/>
                      </a:lnTo>
                      <a:lnTo>
                        <a:pt x="2" y="60"/>
                      </a:lnTo>
                      <a:lnTo>
                        <a:pt x="4" y="66"/>
                      </a:lnTo>
                      <a:lnTo>
                        <a:pt x="8" y="72"/>
                      </a:lnTo>
                      <a:lnTo>
                        <a:pt x="8" y="72"/>
                      </a:lnTo>
                      <a:lnTo>
                        <a:pt x="12" y="76"/>
                      </a:lnTo>
                      <a:lnTo>
                        <a:pt x="16" y="78"/>
                      </a:lnTo>
                      <a:lnTo>
                        <a:pt x="20" y="80"/>
                      </a:lnTo>
                      <a:lnTo>
                        <a:pt x="26" y="82"/>
                      </a:lnTo>
                      <a:lnTo>
                        <a:pt x="26" y="82"/>
                      </a:lnTo>
                      <a:lnTo>
                        <a:pt x="36" y="80"/>
                      </a:lnTo>
                      <a:lnTo>
                        <a:pt x="40" y="76"/>
                      </a:lnTo>
                      <a:lnTo>
                        <a:pt x="44" y="72"/>
                      </a:lnTo>
                      <a:lnTo>
                        <a:pt x="44" y="72"/>
                      </a:lnTo>
                      <a:lnTo>
                        <a:pt x="48" y="68"/>
                      </a:lnTo>
                      <a:lnTo>
                        <a:pt x="50" y="60"/>
                      </a:lnTo>
                      <a:lnTo>
                        <a:pt x="52" y="40"/>
                      </a:lnTo>
                      <a:lnTo>
                        <a:pt x="52" y="40"/>
                      </a:lnTo>
                      <a:lnTo>
                        <a:pt x="50" y="20"/>
                      </a:lnTo>
                      <a:lnTo>
                        <a:pt x="48" y="14"/>
                      </a:lnTo>
                      <a:lnTo>
                        <a:pt x="44" y="8"/>
                      </a:lnTo>
                      <a:lnTo>
                        <a:pt x="44" y="8"/>
                      </a:lnTo>
                      <a:lnTo>
                        <a:pt x="40" y="4"/>
                      </a:lnTo>
                      <a:lnTo>
                        <a:pt x="36" y="2"/>
                      </a:lnTo>
                      <a:lnTo>
                        <a:pt x="26" y="0"/>
                      </a:lnTo>
                      <a:lnTo>
                        <a:pt x="26" y="0"/>
                      </a:lnTo>
                      <a:lnTo>
                        <a:pt x="16" y="2"/>
                      </a:lnTo>
                      <a:lnTo>
                        <a:pt x="12" y="4"/>
                      </a:lnTo>
                      <a:lnTo>
                        <a:pt x="8" y="8"/>
                      </a:lnTo>
                      <a:lnTo>
                        <a:pt x="8" y="8"/>
                      </a:lnTo>
                      <a:lnTo>
                        <a:pt x="8" y="8"/>
                      </a:lnTo>
                      <a:close/>
                      <a:moveTo>
                        <a:pt x="32" y="14"/>
                      </a:moveTo>
                      <a:lnTo>
                        <a:pt x="32" y="14"/>
                      </a:lnTo>
                      <a:lnTo>
                        <a:pt x="34" y="20"/>
                      </a:lnTo>
                      <a:lnTo>
                        <a:pt x="34" y="20"/>
                      </a:lnTo>
                      <a:lnTo>
                        <a:pt x="36" y="40"/>
                      </a:lnTo>
                      <a:lnTo>
                        <a:pt x="36" y="40"/>
                      </a:lnTo>
                      <a:lnTo>
                        <a:pt x="34" y="60"/>
                      </a:lnTo>
                      <a:lnTo>
                        <a:pt x="34" y="60"/>
                      </a:lnTo>
                      <a:lnTo>
                        <a:pt x="32" y="66"/>
                      </a:lnTo>
                      <a:lnTo>
                        <a:pt x="32" y="66"/>
                      </a:lnTo>
                      <a:lnTo>
                        <a:pt x="26" y="68"/>
                      </a:lnTo>
                      <a:lnTo>
                        <a:pt x="26" y="68"/>
                      </a:lnTo>
                      <a:lnTo>
                        <a:pt x="22" y="66"/>
                      </a:lnTo>
                      <a:lnTo>
                        <a:pt x="22" y="66"/>
                      </a:lnTo>
                      <a:lnTo>
                        <a:pt x="18" y="60"/>
                      </a:lnTo>
                      <a:lnTo>
                        <a:pt x="18" y="60"/>
                      </a:lnTo>
                      <a:lnTo>
                        <a:pt x="16" y="40"/>
                      </a:lnTo>
                      <a:lnTo>
                        <a:pt x="16" y="40"/>
                      </a:lnTo>
                      <a:lnTo>
                        <a:pt x="18" y="20"/>
                      </a:lnTo>
                      <a:lnTo>
                        <a:pt x="18" y="20"/>
                      </a:lnTo>
                      <a:lnTo>
                        <a:pt x="22" y="14"/>
                      </a:lnTo>
                      <a:lnTo>
                        <a:pt x="22" y="14"/>
                      </a:lnTo>
                      <a:lnTo>
                        <a:pt x="26" y="12"/>
                      </a:lnTo>
                      <a:lnTo>
                        <a:pt x="26" y="12"/>
                      </a:lnTo>
                      <a:lnTo>
                        <a:pt x="32" y="14"/>
                      </a:lnTo>
                      <a:lnTo>
                        <a:pt x="32" y="14"/>
                      </a:lnTo>
                      <a:close/>
                    </a:path>
                  </a:pathLst>
                </a:custGeom>
                <a:solidFill>
                  <a:schemeClr val="tx1"/>
                </a:solidFill>
                <a:ln>
                  <a:noFill/>
                </a:ln>
                <a:extLst/>
              </p:spPr>
              <p:txBody>
                <a:bodyPr vert="horz" wrap="square" lIns="93260" tIns="46630" rIns="93260" bIns="46630" numCol="1" anchor="t" anchorCtr="0" compatLnSpc="1">
                  <a:prstTxWarp prst="textNoShape">
                    <a:avLst/>
                  </a:prstTxWarp>
                </a:bodyPr>
                <a:lstStyle/>
                <a:p>
                  <a:pPr defTabSz="932597"/>
                  <a:endParaRPr lang="en-US" sz="2800" dirty="0">
                    <a:solidFill>
                      <a:srgbClr val="505050"/>
                    </a:solidFill>
                  </a:endParaRPr>
                </a:p>
              </p:txBody>
            </p:sp>
            <p:sp>
              <p:nvSpPr>
                <p:cNvPr id="156" name="Freeform 21">
                  <a:extLst>
                    <a:ext uri="{FF2B5EF4-FFF2-40B4-BE49-F238E27FC236}">
                      <a16:creationId xmlns:a16="http://schemas.microsoft.com/office/drawing/2014/main" id="{6B28563A-F87F-4964-8C20-5514F86392C6}"/>
                    </a:ext>
                  </a:extLst>
                </p:cNvPr>
                <p:cNvSpPr>
                  <a:spLocks noEditPoints="1"/>
                </p:cNvSpPr>
                <p:nvPr/>
              </p:nvSpPr>
              <p:spPr bwMode="auto">
                <a:xfrm>
                  <a:off x="1821729" y="2631327"/>
                  <a:ext cx="75879" cy="119655"/>
                </a:xfrm>
                <a:custGeom>
                  <a:avLst/>
                  <a:gdLst>
                    <a:gd name="T0" fmla="*/ 8 w 52"/>
                    <a:gd name="T1" fmla="*/ 8 h 82"/>
                    <a:gd name="T2" fmla="*/ 8 w 52"/>
                    <a:gd name="T3" fmla="*/ 8 h 82"/>
                    <a:gd name="T4" fmla="*/ 6 w 52"/>
                    <a:gd name="T5" fmla="*/ 14 h 82"/>
                    <a:gd name="T6" fmla="*/ 2 w 52"/>
                    <a:gd name="T7" fmla="*/ 20 h 82"/>
                    <a:gd name="T8" fmla="*/ 0 w 52"/>
                    <a:gd name="T9" fmla="*/ 40 h 82"/>
                    <a:gd name="T10" fmla="*/ 0 w 52"/>
                    <a:gd name="T11" fmla="*/ 40 h 82"/>
                    <a:gd name="T12" fmla="*/ 2 w 52"/>
                    <a:gd name="T13" fmla="*/ 60 h 82"/>
                    <a:gd name="T14" fmla="*/ 4 w 52"/>
                    <a:gd name="T15" fmla="*/ 68 h 82"/>
                    <a:gd name="T16" fmla="*/ 8 w 52"/>
                    <a:gd name="T17" fmla="*/ 72 h 82"/>
                    <a:gd name="T18" fmla="*/ 8 w 52"/>
                    <a:gd name="T19" fmla="*/ 72 h 82"/>
                    <a:gd name="T20" fmla="*/ 12 w 52"/>
                    <a:gd name="T21" fmla="*/ 76 h 82"/>
                    <a:gd name="T22" fmla="*/ 16 w 52"/>
                    <a:gd name="T23" fmla="*/ 80 h 82"/>
                    <a:gd name="T24" fmla="*/ 22 w 52"/>
                    <a:gd name="T25" fmla="*/ 80 h 82"/>
                    <a:gd name="T26" fmla="*/ 26 w 52"/>
                    <a:gd name="T27" fmla="*/ 82 h 82"/>
                    <a:gd name="T28" fmla="*/ 26 w 52"/>
                    <a:gd name="T29" fmla="*/ 82 h 82"/>
                    <a:gd name="T30" fmla="*/ 38 w 52"/>
                    <a:gd name="T31" fmla="*/ 80 h 82"/>
                    <a:gd name="T32" fmla="*/ 42 w 52"/>
                    <a:gd name="T33" fmla="*/ 76 h 82"/>
                    <a:gd name="T34" fmla="*/ 44 w 52"/>
                    <a:gd name="T35" fmla="*/ 74 h 82"/>
                    <a:gd name="T36" fmla="*/ 44 w 52"/>
                    <a:gd name="T37" fmla="*/ 74 h 82"/>
                    <a:gd name="T38" fmla="*/ 48 w 52"/>
                    <a:gd name="T39" fmla="*/ 68 h 82"/>
                    <a:gd name="T40" fmla="*/ 50 w 52"/>
                    <a:gd name="T41" fmla="*/ 60 h 82"/>
                    <a:gd name="T42" fmla="*/ 52 w 52"/>
                    <a:gd name="T43" fmla="*/ 40 h 82"/>
                    <a:gd name="T44" fmla="*/ 52 w 52"/>
                    <a:gd name="T45" fmla="*/ 40 h 82"/>
                    <a:gd name="T46" fmla="*/ 50 w 52"/>
                    <a:gd name="T47" fmla="*/ 20 h 82"/>
                    <a:gd name="T48" fmla="*/ 48 w 52"/>
                    <a:gd name="T49" fmla="*/ 14 h 82"/>
                    <a:gd name="T50" fmla="*/ 46 w 52"/>
                    <a:gd name="T51" fmla="*/ 8 h 82"/>
                    <a:gd name="T52" fmla="*/ 46 w 52"/>
                    <a:gd name="T53" fmla="*/ 8 h 82"/>
                    <a:gd name="T54" fmla="*/ 42 w 52"/>
                    <a:gd name="T55" fmla="*/ 4 h 82"/>
                    <a:gd name="T56" fmla="*/ 38 w 52"/>
                    <a:gd name="T57" fmla="*/ 2 h 82"/>
                    <a:gd name="T58" fmla="*/ 26 w 52"/>
                    <a:gd name="T59" fmla="*/ 0 h 82"/>
                    <a:gd name="T60" fmla="*/ 26 w 52"/>
                    <a:gd name="T61" fmla="*/ 0 h 82"/>
                    <a:gd name="T62" fmla="*/ 16 w 52"/>
                    <a:gd name="T63" fmla="*/ 2 h 82"/>
                    <a:gd name="T64" fmla="*/ 12 w 52"/>
                    <a:gd name="T65" fmla="*/ 4 h 82"/>
                    <a:gd name="T66" fmla="*/ 8 w 52"/>
                    <a:gd name="T67" fmla="*/ 8 h 82"/>
                    <a:gd name="T68" fmla="*/ 8 w 52"/>
                    <a:gd name="T69" fmla="*/ 8 h 82"/>
                    <a:gd name="T70" fmla="*/ 8 w 52"/>
                    <a:gd name="T71" fmla="*/ 8 h 82"/>
                    <a:gd name="T72" fmla="*/ 32 w 52"/>
                    <a:gd name="T73" fmla="*/ 14 h 82"/>
                    <a:gd name="T74" fmla="*/ 32 w 52"/>
                    <a:gd name="T75" fmla="*/ 14 h 82"/>
                    <a:gd name="T76" fmla="*/ 36 w 52"/>
                    <a:gd name="T77" fmla="*/ 22 h 82"/>
                    <a:gd name="T78" fmla="*/ 36 w 52"/>
                    <a:gd name="T79" fmla="*/ 22 h 82"/>
                    <a:gd name="T80" fmla="*/ 36 w 52"/>
                    <a:gd name="T81" fmla="*/ 40 h 82"/>
                    <a:gd name="T82" fmla="*/ 36 w 52"/>
                    <a:gd name="T83" fmla="*/ 40 h 82"/>
                    <a:gd name="T84" fmla="*/ 36 w 52"/>
                    <a:gd name="T85" fmla="*/ 60 h 82"/>
                    <a:gd name="T86" fmla="*/ 36 w 52"/>
                    <a:gd name="T87" fmla="*/ 60 h 82"/>
                    <a:gd name="T88" fmla="*/ 32 w 52"/>
                    <a:gd name="T89" fmla="*/ 66 h 82"/>
                    <a:gd name="T90" fmla="*/ 32 w 52"/>
                    <a:gd name="T91" fmla="*/ 66 h 82"/>
                    <a:gd name="T92" fmla="*/ 26 w 52"/>
                    <a:gd name="T93" fmla="*/ 68 h 82"/>
                    <a:gd name="T94" fmla="*/ 26 w 52"/>
                    <a:gd name="T95" fmla="*/ 68 h 82"/>
                    <a:gd name="T96" fmla="*/ 22 w 52"/>
                    <a:gd name="T97" fmla="*/ 66 h 82"/>
                    <a:gd name="T98" fmla="*/ 22 w 52"/>
                    <a:gd name="T99" fmla="*/ 66 h 82"/>
                    <a:gd name="T100" fmla="*/ 18 w 52"/>
                    <a:gd name="T101" fmla="*/ 60 h 82"/>
                    <a:gd name="T102" fmla="*/ 18 w 52"/>
                    <a:gd name="T103" fmla="*/ 60 h 82"/>
                    <a:gd name="T104" fmla="*/ 16 w 52"/>
                    <a:gd name="T105" fmla="*/ 40 h 82"/>
                    <a:gd name="T106" fmla="*/ 16 w 52"/>
                    <a:gd name="T107" fmla="*/ 40 h 82"/>
                    <a:gd name="T108" fmla="*/ 18 w 52"/>
                    <a:gd name="T109" fmla="*/ 20 h 82"/>
                    <a:gd name="T110" fmla="*/ 18 w 52"/>
                    <a:gd name="T111" fmla="*/ 20 h 82"/>
                    <a:gd name="T112" fmla="*/ 22 w 52"/>
                    <a:gd name="T113" fmla="*/ 14 h 82"/>
                    <a:gd name="T114" fmla="*/ 22 w 52"/>
                    <a:gd name="T115" fmla="*/ 14 h 82"/>
                    <a:gd name="T116" fmla="*/ 26 w 52"/>
                    <a:gd name="T117" fmla="*/ 12 h 82"/>
                    <a:gd name="T118" fmla="*/ 26 w 52"/>
                    <a:gd name="T119" fmla="*/ 12 h 82"/>
                    <a:gd name="T120" fmla="*/ 32 w 52"/>
                    <a:gd name="T121" fmla="*/ 14 h 82"/>
                    <a:gd name="T122" fmla="*/ 32 w 52"/>
                    <a:gd name="T123" fmla="*/ 1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2" h="82">
                      <a:moveTo>
                        <a:pt x="8" y="8"/>
                      </a:moveTo>
                      <a:lnTo>
                        <a:pt x="8" y="8"/>
                      </a:lnTo>
                      <a:lnTo>
                        <a:pt x="6" y="14"/>
                      </a:lnTo>
                      <a:lnTo>
                        <a:pt x="2" y="20"/>
                      </a:lnTo>
                      <a:lnTo>
                        <a:pt x="0" y="40"/>
                      </a:lnTo>
                      <a:lnTo>
                        <a:pt x="0" y="40"/>
                      </a:lnTo>
                      <a:lnTo>
                        <a:pt x="2" y="60"/>
                      </a:lnTo>
                      <a:lnTo>
                        <a:pt x="4" y="68"/>
                      </a:lnTo>
                      <a:lnTo>
                        <a:pt x="8" y="72"/>
                      </a:lnTo>
                      <a:lnTo>
                        <a:pt x="8" y="72"/>
                      </a:lnTo>
                      <a:lnTo>
                        <a:pt x="12" y="76"/>
                      </a:lnTo>
                      <a:lnTo>
                        <a:pt x="16" y="80"/>
                      </a:lnTo>
                      <a:lnTo>
                        <a:pt x="22" y="80"/>
                      </a:lnTo>
                      <a:lnTo>
                        <a:pt x="26" y="82"/>
                      </a:lnTo>
                      <a:lnTo>
                        <a:pt x="26" y="82"/>
                      </a:lnTo>
                      <a:lnTo>
                        <a:pt x="38" y="80"/>
                      </a:lnTo>
                      <a:lnTo>
                        <a:pt x="42" y="76"/>
                      </a:lnTo>
                      <a:lnTo>
                        <a:pt x="44" y="74"/>
                      </a:lnTo>
                      <a:lnTo>
                        <a:pt x="44" y="74"/>
                      </a:lnTo>
                      <a:lnTo>
                        <a:pt x="48" y="68"/>
                      </a:lnTo>
                      <a:lnTo>
                        <a:pt x="50" y="60"/>
                      </a:lnTo>
                      <a:lnTo>
                        <a:pt x="52" y="40"/>
                      </a:lnTo>
                      <a:lnTo>
                        <a:pt x="52" y="40"/>
                      </a:lnTo>
                      <a:lnTo>
                        <a:pt x="50" y="20"/>
                      </a:lnTo>
                      <a:lnTo>
                        <a:pt x="48" y="14"/>
                      </a:lnTo>
                      <a:lnTo>
                        <a:pt x="46" y="8"/>
                      </a:lnTo>
                      <a:lnTo>
                        <a:pt x="46" y="8"/>
                      </a:lnTo>
                      <a:lnTo>
                        <a:pt x="42" y="4"/>
                      </a:lnTo>
                      <a:lnTo>
                        <a:pt x="38" y="2"/>
                      </a:lnTo>
                      <a:lnTo>
                        <a:pt x="26" y="0"/>
                      </a:lnTo>
                      <a:lnTo>
                        <a:pt x="26" y="0"/>
                      </a:lnTo>
                      <a:lnTo>
                        <a:pt x="16" y="2"/>
                      </a:lnTo>
                      <a:lnTo>
                        <a:pt x="12" y="4"/>
                      </a:lnTo>
                      <a:lnTo>
                        <a:pt x="8" y="8"/>
                      </a:lnTo>
                      <a:lnTo>
                        <a:pt x="8" y="8"/>
                      </a:lnTo>
                      <a:lnTo>
                        <a:pt x="8" y="8"/>
                      </a:lnTo>
                      <a:close/>
                      <a:moveTo>
                        <a:pt x="32" y="14"/>
                      </a:moveTo>
                      <a:lnTo>
                        <a:pt x="32" y="14"/>
                      </a:lnTo>
                      <a:lnTo>
                        <a:pt x="36" y="22"/>
                      </a:lnTo>
                      <a:lnTo>
                        <a:pt x="36" y="22"/>
                      </a:lnTo>
                      <a:lnTo>
                        <a:pt x="36" y="40"/>
                      </a:lnTo>
                      <a:lnTo>
                        <a:pt x="36" y="40"/>
                      </a:lnTo>
                      <a:lnTo>
                        <a:pt x="36" y="60"/>
                      </a:lnTo>
                      <a:lnTo>
                        <a:pt x="36" y="60"/>
                      </a:lnTo>
                      <a:lnTo>
                        <a:pt x="32" y="66"/>
                      </a:lnTo>
                      <a:lnTo>
                        <a:pt x="32" y="66"/>
                      </a:lnTo>
                      <a:lnTo>
                        <a:pt x="26" y="68"/>
                      </a:lnTo>
                      <a:lnTo>
                        <a:pt x="26" y="68"/>
                      </a:lnTo>
                      <a:lnTo>
                        <a:pt x="22" y="66"/>
                      </a:lnTo>
                      <a:lnTo>
                        <a:pt x="22" y="66"/>
                      </a:lnTo>
                      <a:lnTo>
                        <a:pt x="18" y="60"/>
                      </a:lnTo>
                      <a:lnTo>
                        <a:pt x="18" y="60"/>
                      </a:lnTo>
                      <a:lnTo>
                        <a:pt x="16" y="40"/>
                      </a:lnTo>
                      <a:lnTo>
                        <a:pt x="16" y="40"/>
                      </a:lnTo>
                      <a:lnTo>
                        <a:pt x="18" y="20"/>
                      </a:lnTo>
                      <a:lnTo>
                        <a:pt x="18" y="20"/>
                      </a:lnTo>
                      <a:lnTo>
                        <a:pt x="22" y="14"/>
                      </a:lnTo>
                      <a:lnTo>
                        <a:pt x="22" y="14"/>
                      </a:lnTo>
                      <a:lnTo>
                        <a:pt x="26" y="12"/>
                      </a:lnTo>
                      <a:lnTo>
                        <a:pt x="26" y="12"/>
                      </a:lnTo>
                      <a:lnTo>
                        <a:pt x="32" y="14"/>
                      </a:lnTo>
                      <a:lnTo>
                        <a:pt x="32" y="14"/>
                      </a:lnTo>
                      <a:close/>
                    </a:path>
                  </a:pathLst>
                </a:custGeom>
                <a:solidFill>
                  <a:schemeClr val="tx1"/>
                </a:solidFill>
                <a:ln>
                  <a:noFill/>
                </a:ln>
                <a:extLst/>
              </p:spPr>
              <p:txBody>
                <a:bodyPr vert="horz" wrap="square" lIns="93260" tIns="46630" rIns="93260" bIns="46630" numCol="1" anchor="t" anchorCtr="0" compatLnSpc="1">
                  <a:prstTxWarp prst="textNoShape">
                    <a:avLst/>
                  </a:prstTxWarp>
                </a:bodyPr>
                <a:lstStyle/>
                <a:p>
                  <a:pPr defTabSz="932597"/>
                  <a:endParaRPr lang="en-US" sz="2800" dirty="0">
                    <a:solidFill>
                      <a:srgbClr val="505050"/>
                    </a:solidFill>
                  </a:endParaRPr>
                </a:p>
              </p:txBody>
            </p:sp>
            <p:sp>
              <p:nvSpPr>
                <p:cNvPr id="157" name="Freeform 22">
                  <a:extLst>
                    <a:ext uri="{FF2B5EF4-FFF2-40B4-BE49-F238E27FC236}">
                      <a16:creationId xmlns:a16="http://schemas.microsoft.com/office/drawing/2014/main" id="{4994322C-1BE7-4879-B88A-DCB9B6DF2D18}"/>
                    </a:ext>
                  </a:extLst>
                </p:cNvPr>
                <p:cNvSpPr>
                  <a:spLocks/>
                </p:cNvSpPr>
                <p:nvPr/>
              </p:nvSpPr>
              <p:spPr bwMode="auto">
                <a:xfrm>
                  <a:off x="2036759" y="2631326"/>
                  <a:ext cx="49613" cy="116737"/>
                </a:xfrm>
                <a:custGeom>
                  <a:avLst/>
                  <a:gdLst>
                    <a:gd name="T0" fmla="*/ 34 w 34"/>
                    <a:gd name="T1" fmla="*/ 0 h 80"/>
                    <a:gd name="T2" fmla="*/ 22 w 34"/>
                    <a:gd name="T3" fmla="*/ 0 h 80"/>
                    <a:gd name="T4" fmla="*/ 22 w 34"/>
                    <a:gd name="T5" fmla="*/ 0 h 80"/>
                    <a:gd name="T6" fmla="*/ 18 w 34"/>
                    <a:gd name="T7" fmla="*/ 6 h 80"/>
                    <a:gd name="T8" fmla="*/ 12 w 34"/>
                    <a:gd name="T9" fmla="*/ 12 h 80"/>
                    <a:gd name="T10" fmla="*/ 12 w 34"/>
                    <a:gd name="T11" fmla="*/ 12 h 80"/>
                    <a:gd name="T12" fmla="*/ 6 w 34"/>
                    <a:gd name="T13" fmla="*/ 18 h 80"/>
                    <a:gd name="T14" fmla="*/ 0 w 34"/>
                    <a:gd name="T15" fmla="*/ 20 h 80"/>
                    <a:gd name="T16" fmla="*/ 0 w 34"/>
                    <a:gd name="T17" fmla="*/ 34 h 80"/>
                    <a:gd name="T18" fmla="*/ 0 w 34"/>
                    <a:gd name="T19" fmla="*/ 34 h 80"/>
                    <a:gd name="T20" fmla="*/ 10 w 34"/>
                    <a:gd name="T21" fmla="*/ 30 h 80"/>
                    <a:gd name="T22" fmla="*/ 20 w 34"/>
                    <a:gd name="T23" fmla="*/ 22 h 80"/>
                    <a:gd name="T24" fmla="*/ 20 w 34"/>
                    <a:gd name="T25" fmla="*/ 80 h 80"/>
                    <a:gd name="T26" fmla="*/ 34 w 34"/>
                    <a:gd name="T27" fmla="*/ 80 h 80"/>
                    <a:gd name="T28" fmla="*/ 34 w 34"/>
                    <a:gd name="T29" fmla="*/ 0 h 80"/>
                    <a:gd name="T30" fmla="*/ 34 w 34"/>
                    <a:gd name="T31"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80">
                      <a:moveTo>
                        <a:pt x="34" y="0"/>
                      </a:moveTo>
                      <a:lnTo>
                        <a:pt x="22" y="0"/>
                      </a:lnTo>
                      <a:lnTo>
                        <a:pt x="22" y="0"/>
                      </a:lnTo>
                      <a:lnTo>
                        <a:pt x="18" y="6"/>
                      </a:lnTo>
                      <a:lnTo>
                        <a:pt x="12" y="12"/>
                      </a:lnTo>
                      <a:lnTo>
                        <a:pt x="12" y="12"/>
                      </a:lnTo>
                      <a:lnTo>
                        <a:pt x="6" y="18"/>
                      </a:lnTo>
                      <a:lnTo>
                        <a:pt x="0" y="20"/>
                      </a:lnTo>
                      <a:lnTo>
                        <a:pt x="0" y="34"/>
                      </a:lnTo>
                      <a:lnTo>
                        <a:pt x="0" y="34"/>
                      </a:lnTo>
                      <a:lnTo>
                        <a:pt x="10" y="30"/>
                      </a:lnTo>
                      <a:lnTo>
                        <a:pt x="20" y="22"/>
                      </a:lnTo>
                      <a:lnTo>
                        <a:pt x="20" y="80"/>
                      </a:lnTo>
                      <a:lnTo>
                        <a:pt x="34" y="80"/>
                      </a:lnTo>
                      <a:lnTo>
                        <a:pt x="34" y="0"/>
                      </a:lnTo>
                      <a:lnTo>
                        <a:pt x="34" y="0"/>
                      </a:lnTo>
                      <a:close/>
                    </a:path>
                  </a:pathLst>
                </a:custGeom>
                <a:solidFill>
                  <a:schemeClr val="tx1"/>
                </a:solidFill>
                <a:ln>
                  <a:noFill/>
                </a:ln>
                <a:extLst/>
              </p:spPr>
              <p:txBody>
                <a:bodyPr vert="horz" wrap="square" lIns="93260" tIns="46630" rIns="93260" bIns="46630" numCol="1" anchor="t" anchorCtr="0" compatLnSpc="1">
                  <a:prstTxWarp prst="textNoShape">
                    <a:avLst/>
                  </a:prstTxWarp>
                </a:bodyPr>
                <a:lstStyle/>
                <a:p>
                  <a:pPr defTabSz="932597"/>
                  <a:endParaRPr lang="en-US" sz="2800" dirty="0">
                    <a:solidFill>
                      <a:srgbClr val="FFFFFF"/>
                    </a:solidFill>
                  </a:endParaRPr>
                </a:p>
              </p:txBody>
            </p:sp>
            <p:sp>
              <p:nvSpPr>
                <p:cNvPr id="158" name="Freeform 23">
                  <a:extLst>
                    <a:ext uri="{FF2B5EF4-FFF2-40B4-BE49-F238E27FC236}">
                      <a16:creationId xmlns:a16="http://schemas.microsoft.com/office/drawing/2014/main" id="{CF5500F1-FC46-42BA-9239-EDEA7FFB12A7}"/>
                    </a:ext>
                  </a:extLst>
                </p:cNvPr>
                <p:cNvSpPr>
                  <a:spLocks noEditPoints="1"/>
                </p:cNvSpPr>
                <p:nvPr/>
              </p:nvSpPr>
              <p:spPr bwMode="auto">
                <a:xfrm>
                  <a:off x="2249804" y="2631326"/>
                  <a:ext cx="75880" cy="119656"/>
                </a:xfrm>
                <a:custGeom>
                  <a:avLst/>
                  <a:gdLst>
                    <a:gd name="T0" fmla="*/ 8 w 52"/>
                    <a:gd name="T1" fmla="*/ 8 h 82"/>
                    <a:gd name="T2" fmla="*/ 8 w 52"/>
                    <a:gd name="T3" fmla="*/ 8 h 82"/>
                    <a:gd name="T4" fmla="*/ 4 w 52"/>
                    <a:gd name="T5" fmla="*/ 14 h 82"/>
                    <a:gd name="T6" fmla="*/ 2 w 52"/>
                    <a:gd name="T7" fmla="*/ 20 h 82"/>
                    <a:gd name="T8" fmla="*/ 0 w 52"/>
                    <a:gd name="T9" fmla="*/ 40 h 82"/>
                    <a:gd name="T10" fmla="*/ 0 w 52"/>
                    <a:gd name="T11" fmla="*/ 40 h 82"/>
                    <a:gd name="T12" fmla="*/ 2 w 52"/>
                    <a:gd name="T13" fmla="*/ 60 h 82"/>
                    <a:gd name="T14" fmla="*/ 4 w 52"/>
                    <a:gd name="T15" fmla="*/ 68 h 82"/>
                    <a:gd name="T16" fmla="*/ 6 w 52"/>
                    <a:gd name="T17" fmla="*/ 72 h 82"/>
                    <a:gd name="T18" fmla="*/ 6 w 52"/>
                    <a:gd name="T19" fmla="*/ 72 h 82"/>
                    <a:gd name="T20" fmla="*/ 10 w 52"/>
                    <a:gd name="T21" fmla="*/ 76 h 82"/>
                    <a:gd name="T22" fmla="*/ 16 w 52"/>
                    <a:gd name="T23" fmla="*/ 80 h 82"/>
                    <a:gd name="T24" fmla="*/ 20 w 52"/>
                    <a:gd name="T25" fmla="*/ 80 h 82"/>
                    <a:gd name="T26" fmla="*/ 26 w 52"/>
                    <a:gd name="T27" fmla="*/ 82 h 82"/>
                    <a:gd name="T28" fmla="*/ 26 w 52"/>
                    <a:gd name="T29" fmla="*/ 82 h 82"/>
                    <a:gd name="T30" fmla="*/ 36 w 52"/>
                    <a:gd name="T31" fmla="*/ 80 h 82"/>
                    <a:gd name="T32" fmla="*/ 40 w 52"/>
                    <a:gd name="T33" fmla="*/ 76 h 82"/>
                    <a:gd name="T34" fmla="*/ 44 w 52"/>
                    <a:gd name="T35" fmla="*/ 74 h 82"/>
                    <a:gd name="T36" fmla="*/ 44 w 52"/>
                    <a:gd name="T37" fmla="*/ 74 h 82"/>
                    <a:gd name="T38" fmla="*/ 48 w 52"/>
                    <a:gd name="T39" fmla="*/ 68 h 82"/>
                    <a:gd name="T40" fmla="*/ 50 w 52"/>
                    <a:gd name="T41" fmla="*/ 60 h 82"/>
                    <a:gd name="T42" fmla="*/ 52 w 52"/>
                    <a:gd name="T43" fmla="*/ 40 h 82"/>
                    <a:gd name="T44" fmla="*/ 52 w 52"/>
                    <a:gd name="T45" fmla="*/ 40 h 82"/>
                    <a:gd name="T46" fmla="*/ 50 w 52"/>
                    <a:gd name="T47" fmla="*/ 20 h 82"/>
                    <a:gd name="T48" fmla="*/ 48 w 52"/>
                    <a:gd name="T49" fmla="*/ 14 h 82"/>
                    <a:gd name="T50" fmla="*/ 44 w 52"/>
                    <a:gd name="T51" fmla="*/ 8 h 82"/>
                    <a:gd name="T52" fmla="*/ 44 w 52"/>
                    <a:gd name="T53" fmla="*/ 8 h 82"/>
                    <a:gd name="T54" fmla="*/ 40 w 52"/>
                    <a:gd name="T55" fmla="*/ 4 h 82"/>
                    <a:gd name="T56" fmla="*/ 36 w 52"/>
                    <a:gd name="T57" fmla="*/ 2 h 82"/>
                    <a:gd name="T58" fmla="*/ 26 w 52"/>
                    <a:gd name="T59" fmla="*/ 0 h 82"/>
                    <a:gd name="T60" fmla="*/ 26 w 52"/>
                    <a:gd name="T61" fmla="*/ 0 h 82"/>
                    <a:gd name="T62" fmla="*/ 16 w 52"/>
                    <a:gd name="T63" fmla="*/ 2 h 82"/>
                    <a:gd name="T64" fmla="*/ 12 w 52"/>
                    <a:gd name="T65" fmla="*/ 4 h 82"/>
                    <a:gd name="T66" fmla="*/ 8 w 52"/>
                    <a:gd name="T67" fmla="*/ 8 h 82"/>
                    <a:gd name="T68" fmla="*/ 8 w 52"/>
                    <a:gd name="T69" fmla="*/ 8 h 82"/>
                    <a:gd name="T70" fmla="*/ 8 w 52"/>
                    <a:gd name="T71" fmla="*/ 8 h 82"/>
                    <a:gd name="T72" fmla="*/ 30 w 52"/>
                    <a:gd name="T73" fmla="*/ 14 h 82"/>
                    <a:gd name="T74" fmla="*/ 30 w 52"/>
                    <a:gd name="T75" fmla="*/ 14 h 82"/>
                    <a:gd name="T76" fmla="*/ 34 w 52"/>
                    <a:gd name="T77" fmla="*/ 22 h 82"/>
                    <a:gd name="T78" fmla="*/ 34 w 52"/>
                    <a:gd name="T79" fmla="*/ 22 h 82"/>
                    <a:gd name="T80" fmla="*/ 36 w 52"/>
                    <a:gd name="T81" fmla="*/ 40 h 82"/>
                    <a:gd name="T82" fmla="*/ 36 w 52"/>
                    <a:gd name="T83" fmla="*/ 40 h 82"/>
                    <a:gd name="T84" fmla="*/ 34 w 52"/>
                    <a:gd name="T85" fmla="*/ 60 h 82"/>
                    <a:gd name="T86" fmla="*/ 34 w 52"/>
                    <a:gd name="T87" fmla="*/ 60 h 82"/>
                    <a:gd name="T88" fmla="*/ 30 w 52"/>
                    <a:gd name="T89" fmla="*/ 66 h 82"/>
                    <a:gd name="T90" fmla="*/ 30 w 52"/>
                    <a:gd name="T91" fmla="*/ 66 h 82"/>
                    <a:gd name="T92" fmla="*/ 26 w 52"/>
                    <a:gd name="T93" fmla="*/ 68 h 82"/>
                    <a:gd name="T94" fmla="*/ 26 w 52"/>
                    <a:gd name="T95" fmla="*/ 68 h 82"/>
                    <a:gd name="T96" fmla="*/ 20 w 52"/>
                    <a:gd name="T97" fmla="*/ 66 h 82"/>
                    <a:gd name="T98" fmla="*/ 20 w 52"/>
                    <a:gd name="T99" fmla="*/ 66 h 82"/>
                    <a:gd name="T100" fmla="*/ 18 w 52"/>
                    <a:gd name="T101" fmla="*/ 60 h 82"/>
                    <a:gd name="T102" fmla="*/ 18 w 52"/>
                    <a:gd name="T103" fmla="*/ 60 h 82"/>
                    <a:gd name="T104" fmla="*/ 16 w 52"/>
                    <a:gd name="T105" fmla="*/ 40 h 82"/>
                    <a:gd name="T106" fmla="*/ 16 w 52"/>
                    <a:gd name="T107" fmla="*/ 40 h 82"/>
                    <a:gd name="T108" fmla="*/ 18 w 52"/>
                    <a:gd name="T109" fmla="*/ 20 h 82"/>
                    <a:gd name="T110" fmla="*/ 18 w 52"/>
                    <a:gd name="T111" fmla="*/ 20 h 82"/>
                    <a:gd name="T112" fmla="*/ 20 w 52"/>
                    <a:gd name="T113" fmla="*/ 14 h 82"/>
                    <a:gd name="T114" fmla="*/ 20 w 52"/>
                    <a:gd name="T115" fmla="*/ 14 h 82"/>
                    <a:gd name="T116" fmla="*/ 26 w 52"/>
                    <a:gd name="T117" fmla="*/ 12 h 82"/>
                    <a:gd name="T118" fmla="*/ 26 w 52"/>
                    <a:gd name="T119" fmla="*/ 12 h 82"/>
                    <a:gd name="T120" fmla="*/ 30 w 52"/>
                    <a:gd name="T121" fmla="*/ 14 h 82"/>
                    <a:gd name="T122" fmla="*/ 30 w 52"/>
                    <a:gd name="T123" fmla="*/ 1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2" h="82">
                      <a:moveTo>
                        <a:pt x="8" y="8"/>
                      </a:moveTo>
                      <a:lnTo>
                        <a:pt x="8" y="8"/>
                      </a:lnTo>
                      <a:lnTo>
                        <a:pt x="4" y="14"/>
                      </a:lnTo>
                      <a:lnTo>
                        <a:pt x="2" y="20"/>
                      </a:lnTo>
                      <a:lnTo>
                        <a:pt x="0" y="40"/>
                      </a:lnTo>
                      <a:lnTo>
                        <a:pt x="0" y="40"/>
                      </a:lnTo>
                      <a:lnTo>
                        <a:pt x="2" y="60"/>
                      </a:lnTo>
                      <a:lnTo>
                        <a:pt x="4" y="68"/>
                      </a:lnTo>
                      <a:lnTo>
                        <a:pt x="6" y="72"/>
                      </a:lnTo>
                      <a:lnTo>
                        <a:pt x="6" y="72"/>
                      </a:lnTo>
                      <a:lnTo>
                        <a:pt x="10" y="76"/>
                      </a:lnTo>
                      <a:lnTo>
                        <a:pt x="16" y="80"/>
                      </a:lnTo>
                      <a:lnTo>
                        <a:pt x="20" y="80"/>
                      </a:lnTo>
                      <a:lnTo>
                        <a:pt x="26" y="82"/>
                      </a:lnTo>
                      <a:lnTo>
                        <a:pt x="26" y="82"/>
                      </a:lnTo>
                      <a:lnTo>
                        <a:pt x="36" y="80"/>
                      </a:lnTo>
                      <a:lnTo>
                        <a:pt x="40" y="76"/>
                      </a:lnTo>
                      <a:lnTo>
                        <a:pt x="44" y="74"/>
                      </a:lnTo>
                      <a:lnTo>
                        <a:pt x="44" y="74"/>
                      </a:lnTo>
                      <a:lnTo>
                        <a:pt x="48" y="68"/>
                      </a:lnTo>
                      <a:lnTo>
                        <a:pt x="50" y="60"/>
                      </a:lnTo>
                      <a:lnTo>
                        <a:pt x="52" y="40"/>
                      </a:lnTo>
                      <a:lnTo>
                        <a:pt x="52" y="40"/>
                      </a:lnTo>
                      <a:lnTo>
                        <a:pt x="50" y="20"/>
                      </a:lnTo>
                      <a:lnTo>
                        <a:pt x="48" y="14"/>
                      </a:lnTo>
                      <a:lnTo>
                        <a:pt x="44" y="8"/>
                      </a:lnTo>
                      <a:lnTo>
                        <a:pt x="44" y="8"/>
                      </a:lnTo>
                      <a:lnTo>
                        <a:pt x="40" y="4"/>
                      </a:lnTo>
                      <a:lnTo>
                        <a:pt x="36" y="2"/>
                      </a:lnTo>
                      <a:lnTo>
                        <a:pt x="26" y="0"/>
                      </a:lnTo>
                      <a:lnTo>
                        <a:pt x="26" y="0"/>
                      </a:lnTo>
                      <a:lnTo>
                        <a:pt x="16" y="2"/>
                      </a:lnTo>
                      <a:lnTo>
                        <a:pt x="12" y="4"/>
                      </a:lnTo>
                      <a:lnTo>
                        <a:pt x="8" y="8"/>
                      </a:lnTo>
                      <a:lnTo>
                        <a:pt x="8" y="8"/>
                      </a:lnTo>
                      <a:lnTo>
                        <a:pt x="8" y="8"/>
                      </a:lnTo>
                      <a:close/>
                      <a:moveTo>
                        <a:pt x="30" y="14"/>
                      </a:moveTo>
                      <a:lnTo>
                        <a:pt x="30" y="14"/>
                      </a:lnTo>
                      <a:lnTo>
                        <a:pt x="34" y="22"/>
                      </a:lnTo>
                      <a:lnTo>
                        <a:pt x="34" y="22"/>
                      </a:lnTo>
                      <a:lnTo>
                        <a:pt x="36" y="40"/>
                      </a:lnTo>
                      <a:lnTo>
                        <a:pt x="36" y="40"/>
                      </a:lnTo>
                      <a:lnTo>
                        <a:pt x="34" y="60"/>
                      </a:lnTo>
                      <a:lnTo>
                        <a:pt x="34" y="60"/>
                      </a:lnTo>
                      <a:lnTo>
                        <a:pt x="30" y="66"/>
                      </a:lnTo>
                      <a:lnTo>
                        <a:pt x="30" y="66"/>
                      </a:lnTo>
                      <a:lnTo>
                        <a:pt x="26" y="68"/>
                      </a:lnTo>
                      <a:lnTo>
                        <a:pt x="26" y="68"/>
                      </a:lnTo>
                      <a:lnTo>
                        <a:pt x="20" y="66"/>
                      </a:lnTo>
                      <a:lnTo>
                        <a:pt x="20" y="66"/>
                      </a:lnTo>
                      <a:lnTo>
                        <a:pt x="18" y="60"/>
                      </a:lnTo>
                      <a:lnTo>
                        <a:pt x="18" y="60"/>
                      </a:lnTo>
                      <a:lnTo>
                        <a:pt x="16" y="40"/>
                      </a:lnTo>
                      <a:lnTo>
                        <a:pt x="16" y="40"/>
                      </a:lnTo>
                      <a:lnTo>
                        <a:pt x="18" y="20"/>
                      </a:lnTo>
                      <a:lnTo>
                        <a:pt x="18" y="20"/>
                      </a:lnTo>
                      <a:lnTo>
                        <a:pt x="20" y="14"/>
                      </a:lnTo>
                      <a:lnTo>
                        <a:pt x="20" y="14"/>
                      </a:lnTo>
                      <a:lnTo>
                        <a:pt x="26" y="12"/>
                      </a:lnTo>
                      <a:lnTo>
                        <a:pt x="26" y="12"/>
                      </a:lnTo>
                      <a:lnTo>
                        <a:pt x="30" y="14"/>
                      </a:lnTo>
                      <a:lnTo>
                        <a:pt x="30" y="14"/>
                      </a:lnTo>
                      <a:close/>
                    </a:path>
                  </a:pathLst>
                </a:custGeom>
                <a:solidFill>
                  <a:schemeClr val="tx1"/>
                </a:solidFill>
                <a:ln>
                  <a:noFill/>
                </a:ln>
                <a:extLst/>
              </p:spPr>
              <p:txBody>
                <a:bodyPr vert="horz" wrap="square" lIns="93260" tIns="46630" rIns="93260" bIns="46630" numCol="1" anchor="t" anchorCtr="0" compatLnSpc="1">
                  <a:prstTxWarp prst="textNoShape">
                    <a:avLst/>
                  </a:prstTxWarp>
                </a:bodyPr>
                <a:lstStyle/>
                <a:p>
                  <a:pPr defTabSz="932597"/>
                  <a:endParaRPr lang="en-US" sz="2800" dirty="0">
                    <a:solidFill>
                      <a:srgbClr val="505050"/>
                    </a:solidFill>
                  </a:endParaRPr>
                </a:p>
              </p:txBody>
            </p:sp>
            <p:sp>
              <p:nvSpPr>
                <p:cNvPr id="164" name="Freeform 24">
                  <a:extLst>
                    <a:ext uri="{FF2B5EF4-FFF2-40B4-BE49-F238E27FC236}">
                      <a16:creationId xmlns:a16="http://schemas.microsoft.com/office/drawing/2014/main" id="{F3EAE1F4-56B3-4BE9-836D-AFD2CB84457F}"/>
                    </a:ext>
                  </a:extLst>
                </p:cNvPr>
                <p:cNvSpPr>
                  <a:spLocks/>
                </p:cNvSpPr>
                <p:nvPr/>
              </p:nvSpPr>
              <p:spPr bwMode="auto">
                <a:xfrm>
                  <a:off x="2474523" y="2631326"/>
                  <a:ext cx="52531" cy="116737"/>
                </a:xfrm>
                <a:custGeom>
                  <a:avLst/>
                  <a:gdLst>
                    <a:gd name="T0" fmla="*/ 36 w 36"/>
                    <a:gd name="T1" fmla="*/ 0 h 80"/>
                    <a:gd name="T2" fmla="*/ 24 w 36"/>
                    <a:gd name="T3" fmla="*/ 0 h 80"/>
                    <a:gd name="T4" fmla="*/ 24 w 36"/>
                    <a:gd name="T5" fmla="*/ 0 h 80"/>
                    <a:gd name="T6" fmla="*/ 20 w 36"/>
                    <a:gd name="T7" fmla="*/ 6 h 80"/>
                    <a:gd name="T8" fmla="*/ 14 w 36"/>
                    <a:gd name="T9" fmla="*/ 12 h 80"/>
                    <a:gd name="T10" fmla="*/ 14 w 36"/>
                    <a:gd name="T11" fmla="*/ 12 h 80"/>
                    <a:gd name="T12" fmla="*/ 6 w 36"/>
                    <a:gd name="T13" fmla="*/ 18 h 80"/>
                    <a:gd name="T14" fmla="*/ 0 w 36"/>
                    <a:gd name="T15" fmla="*/ 20 h 80"/>
                    <a:gd name="T16" fmla="*/ 0 w 36"/>
                    <a:gd name="T17" fmla="*/ 34 h 80"/>
                    <a:gd name="T18" fmla="*/ 0 w 36"/>
                    <a:gd name="T19" fmla="*/ 34 h 80"/>
                    <a:gd name="T20" fmla="*/ 12 w 36"/>
                    <a:gd name="T21" fmla="*/ 30 h 80"/>
                    <a:gd name="T22" fmla="*/ 20 w 36"/>
                    <a:gd name="T23" fmla="*/ 22 h 80"/>
                    <a:gd name="T24" fmla="*/ 20 w 36"/>
                    <a:gd name="T25" fmla="*/ 80 h 80"/>
                    <a:gd name="T26" fmla="*/ 36 w 36"/>
                    <a:gd name="T27" fmla="*/ 80 h 80"/>
                    <a:gd name="T28" fmla="*/ 36 w 36"/>
                    <a:gd name="T29" fmla="*/ 0 h 80"/>
                    <a:gd name="T30" fmla="*/ 36 w 36"/>
                    <a:gd name="T31"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 h="80">
                      <a:moveTo>
                        <a:pt x="36" y="0"/>
                      </a:moveTo>
                      <a:lnTo>
                        <a:pt x="24" y="0"/>
                      </a:lnTo>
                      <a:lnTo>
                        <a:pt x="24" y="0"/>
                      </a:lnTo>
                      <a:lnTo>
                        <a:pt x="20" y="6"/>
                      </a:lnTo>
                      <a:lnTo>
                        <a:pt x="14" y="12"/>
                      </a:lnTo>
                      <a:lnTo>
                        <a:pt x="14" y="12"/>
                      </a:lnTo>
                      <a:lnTo>
                        <a:pt x="6" y="18"/>
                      </a:lnTo>
                      <a:lnTo>
                        <a:pt x="0" y="20"/>
                      </a:lnTo>
                      <a:lnTo>
                        <a:pt x="0" y="34"/>
                      </a:lnTo>
                      <a:lnTo>
                        <a:pt x="0" y="34"/>
                      </a:lnTo>
                      <a:lnTo>
                        <a:pt x="12" y="30"/>
                      </a:lnTo>
                      <a:lnTo>
                        <a:pt x="20" y="22"/>
                      </a:lnTo>
                      <a:lnTo>
                        <a:pt x="20" y="80"/>
                      </a:lnTo>
                      <a:lnTo>
                        <a:pt x="36" y="80"/>
                      </a:lnTo>
                      <a:lnTo>
                        <a:pt x="36" y="0"/>
                      </a:lnTo>
                      <a:lnTo>
                        <a:pt x="36" y="0"/>
                      </a:lnTo>
                      <a:close/>
                    </a:path>
                  </a:pathLst>
                </a:custGeom>
                <a:solidFill>
                  <a:schemeClr val="tx1"/>
                </a:solidFill>
                <a:ln>
                  <a:noFill/>
                </a:ln>
                <a:extLst/>
              </p:spPr>
              <p:txBody>
                <a:bodyPr vert="horz" wrap="square" lIns="93260" tIns="46630" rIns="93260" bIns="46630" numCol="1" anchor="t" anchorCtr="0" compatLnSpc="1">
                  <a:prstTxWarp prst="textNoShape">
                    <a:avLst/>
                  </a:prstTxWarp>
                </a:bodyPr>
                <a:lstStyle/>
                <a:p>
                  <a:pPr defTabSz="932597"/>
                  <a:endParaRPr lang="en-US" sz="2800" dirty="0">
                    <a:solidFill>
                      <a:srgbClr val="FFFFFF"/>
                    </a:solidFill>
                  </a:endParaRPr>
                </a:p>
              </p:txBody>
            </p:sp>
            <p:sp>
              <p:nvSpPr>
                <p:cNvPr id="189" name="Freeform 49">
                  <a:extLst>
                    <a:ext uri="{FF2B5EF4-FFF2-40B4-BE49-F238E27FC236}">
                      <a16:creationId xmlns:a16="http://schemas.microsoft.com/office/drawing/2014/main" id="{7F81513F-68DD-45FE-8033-FB5F1C1F7E5C}"/>
                    </a:ext>
                  </a:extLst>
                </p:cNvPr>
                <p:cNvSpPr>
                  <a:spLocks/>
                </p:cNvSpPr>
                <p:nvPr/>
              </p:nvSpPr>
              <p:spPr bwMode="auto">
                <a:xfrm>
                  <a:off x="1845076" y="2886643"/>
                  <a:ext cx="52531" cy="116737"/>
                </a:xfrm>
                <a:custGeom>
                  <a:avLst/>
                  <a:gdLst>
                    <a:gd name="T0" fmla="*/ 36 w 36"/>
                    <a:gd name="T1" fmla="*/ 0 h 80"/>
                    <a:gd name="T2" fmla="*/ 24 w 36"/>
                    <a:gd name="T3" fmla="*/ 0 h 80"/>
                    <a:gd name="T4" fmla="*/ 24 w 36"/>
                    <a:gd name="T5" fmla="*/ 0 h 80"/>
                    <a:gd name="T6" fmla="*/ 20 w 36"/>
                    <a:gd name="T7" fmla="*/ 6 h 80"/>
                    <a:gd name="T8" fmla="*/ 14 w 36"/>
                    <a:gd name="T9" fmla="*/ 12 h 80"/>
                    <a:gd name="T10" fmla="*/ 14 w 36"/>
                    <a:gd name="T11" fmla="*/ 12 h 80"/>
                    <a:gd name="T12" fmla="*/ 8 w 36"/>
                    <a:gd name="T13" fmla="*/ 16 h 80"/>
                    <a:gd name="T14" fmla="*/ 0 w 36"/>
                    <a:gd name="T15" fmla="*/ 20 h 80"/>
                    <a:gd name="T16" fmla="*/ 0 w 36"/>
                    <a:gd name="T17" fmla="*/ 34 h 80"/>
                    <a:gd name="T18" fmla="*/ 0 w 36"/>
                    <a:gd name="T19" fmla="*/ 34 h 80"/>
                    <a:gd name="T20" fmla="*/ 12 w 36"/>
                    <a:gd name="T21" fmla="*/ 28 h 80"/>
                    <a:gd name="T22" fmla="*/ 20 w 36"/>
                    <a:gd name="T23" fmla="*/ 22 h 80"/>
                    <a:gd name="T24" fmla="*/ 20 w 36"/>
                    <a:gd name="T25" fmla="*/ 80 h 80"/>
                    <a:gd name="T26" fmla="*/ 36 w 36"/>
                    <a:gd name="T27" fmla="*/ 80 h 80"/>
                    <a:gd name="T28" fmla="*/ 36 w 36"/>
                    <a:gd name="T29" fmla="*/ 0 h 80"/>
                    <a:gd name="T30" fmla="*/ 36 w 36"/>
                    <a:gd name="T31"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 h="80">
                      <a:moveTo>
                        <a:pt x="36" y="0"/>
                      </a:moveTo>
                      <a:lnTo>
                        <a:pt x="24" y="0"/>
                      </a:lnTo>
                      <a:lnTo>
                        <a:pt x="24" y="0"/>
                      </a:lnTo>
                      <a:lnTo>
                        <a:pt x="20" y="6"/>
                      </a:lnTo>
                      <a:lnTo>
                        <a:pt x="14" y="12"/>
                      </a:lnTo>
                      <a:lnTo>
                        <a:pt x="14" y="12"/>
                      </a:lnTo>
                      <a:lnTo>
                        <a:pt x="8" y="16"/>
                      </a:lnTo>
                      <a:lnTo>
                        <a:pt x="0" y="20"/>
                      </a:lnTo>
                      <a:lnTo>
                        <a:pt x="0" y="34"/>
                      </a:lnTo>
                      <a:lnTo>
                        <a:pt x="0" y="34"/>
                      </a:lnTo>
                      <a:lnTo>
                        <a:pt x="12" y="28"/>
                      </a:lnTo>
                      <a:lnTo>
                        <a:pt x="20" y="22"/>
                      </a:lnTo>
                      <a:lnTo>
                        <a:pt x="20" y="80"/>
                      </a:lnTo>
                      <a:lnTo>
                        <a:pt x="36" y="80"/>
                      </a:lnTo>
                      <a:lnTo>
                        <a:pt x="36" y="0"/>
                      </a:lnTo>
                      <a:lnTo>
                        <a:pt x="36" y="0"/>
                      </a:lnTo>
                      <a:close/>
                    </a:path>
                  </a:pathLst>
                </a:custGeom>
                <a:solidFill>
                  <a:schemeClr val="tx1"/>
                </a:solidFill>
                <a:ln>
                  <a:noFill/>
                </a:ln>
                <a:extLst/>
              </p:spPr>
              <p:txBody>
                <a:bodyPr vert="horz" wrap="square" lIns="93260" tIns="46630" rIns="93260" bIns="46630" numCol="1" anchor="t" anchorCtr="0" compatLnSpc="1">
                  <a:prstTxWarp prst="textNoShape">
                    <a:avLst/>
                  </a:prstTxWarp>
                </a:bodyPr>
                <a:lstStyle/>
                <a:p>
                  <a:pPr defTabSz="932597"/>
                  <a:endParaRPr lang="en-US" sz="2800" dirty="0">
                    <a:solidFill>
                      <a:srgbClr val="FFFFFF"/>
                    </a:solidFill>
                  </a:endParaRPr>
                </a:p>
              </p:txBody>
            </p:sp>
            <p:sp>
              <p:nvSpPr>
                <p:cNvPr id="191" name="Freeform 50">
                  <a:extLst>
                    <a:ext uri="{FF2B5EF4-FFF2-40B4-BE49-F238E27FC236}">
                      <a16:creationId xmlns:a16="http://schemas.microsoft.com/office/drawing/2014/main" id="{D850B47A-7F14-425F-B7A9-3214735DD428}"/>
                    </a:ext>
                  </a:extLst>
                </p:cNvPr>
                <p:cNvSpPr>
                  <a:spLocks noEditPoints="1"/>
                </p:cNvSpPr>
                <p:nvPr/>
              </p:nvSpPr>
              <p:spPr bwMode="auto">
                <a:xfrm>
                  <a:off x="2019117" y="2886642"/>
                  <a:ext cx="75880" cy="119656"/>
                </a:xfrm>
                <a:custGeom>
                  <a:avLst/>
                  <a:gdLst>
                    <a:gd name="T0" fmla="*/ 8 w 52"/>
                    <a:gd name="T1" fmla="*/ 8 h 82"/>
                    <a:gd name="T2" fmla="*/ 8 w 52"/>
                    <a:gd name="T3" fmla="*/ 8 h 82"/>
                    <a:gd name="T4" fmla="*/ 4 w 52"/>
                    <a:gd name="T5" fmla="*/ 14 h 82"/>
                    <a:gd name="T6" fmla="*/ 2 w 52"/>
                    <a:gd name="T7" fmla="*/ 20 h 82"/>
                    <a:gd name="T8" fmla="*/ 0 w 52"/>
                    <a:gd name="T9" fmla="*/ 40 h 82"/>
                    <a:gd name="T10" fmla="*/ 0 w 52"/>
                    <a:gd name="T11" fmla="*/ 40 h 82"/>
                    <a:gd name="T12" fmla="*/ 2 w 52"/>
                    <a:gd name="T13" fmla="*/ 60 h 82"/>
                    <a:gd name="T14" fmla="*/ 4 w 52"/>
                    <a:gd name="T15" fmla="*/ 66 h 82"/>
                    <a:gd name="T16" fmla="*/ 8 w 52"/>
                    <a:gd name="T17" fmla="*/ 72 h 82"/>
                    <a:gd name="T18" fmla="*/ 8 w 52"/>
                    <a:gd name="T19" fmla="*/ 72 h 82"/>
                    <a:gd name="T20" fmla="*/ 10 w 52"/>
                    <a:gd name="T21" fmla="*/ 76 h 82"/>
                    <a:gd name="T22" fmla="*/ 16 w 52"/>
                    <a:gd name="T23" fmla="*/ 78 h 82"/>
                    <a:gd name="T24" fmla="*/ 20 w 52"/>
                    <a:gd name="T25" fmla="*/ 80 h 82"/>
                    <a:gd name="T26" fmla="*/ 26 w 52"/>
                    <a:gd name="T27" fmla="*/ 82 h 82"/>
                    <a:gd name="T28" fmla="*/ 26 w 52"/>
                    <a:gd name="T29" fmla="*/ 82 h 82"/>
                    <a:gd name="T30" fmla="*/ 36 w 52"/>
                    <a:gd name="T31" fmla="*/ 80 h 82"/>
                    <a:gd name="T32" fmla="*/ 40 w 52"/>
                    <a:gd name="T33" fmla="*/ 76 h 82"/>
                    <a:gd name="T34" fmla="*/ 44 w 52"/>
                    <a:gd name="T35" fmla="*/ 72 h 82"/>
                    <a:gd name="T36" fmla="*/ 44 w 52"/>
                    <a:gd name="T37" fmla="*/ 72 h 82"/>
                    <a:gd name="T38" fmla="*/ 48 w 52"/>
                    <a:gd name="T39" fmla="*/ 68 h 82"/>
                    <a:gd name="T40" fmla="*/ 50 w 52"/>
                    <a:gd name="T41" fmla="*/ 60 h 82"/>
                    <a:gd name="T42" fmla="*/ 52 w 52"/>
                    <a:gd name="T43" fmla="*/ 40 h 82"/>
                    <a:gd name="T44" fmla="*/ 52 w 52"/>
                    <a:gd name="T45" fmla="*/ 40 h 82"/>
                    <a:gd name="T46" fmla="*/ 50 w 52"/>
                    <a:gd name="T47" fmla="*/ 20 h 82"/>
                    <a:gd name="T48" fmla="*/ 48 w 52"/>
                    <a:gd name="T49" fmla="*/ 14 h 82"/>
                    <a:gd name="T50" fmla="*/ 44 w 52"/>
                    <a:gd name="T51" fmla="*/ 8 h 82"/>
                    <a:gd name="T52" fmla="*/ 44 w 52"/>
                    <a:gd name="T53" fmla="*/ 8 h 82"/>
                    <a:gd name="T54" fmla="*/ 40 w 52"/>
                    <a:gd name="T55" fmla="*/ 4 h 82"/>
                    <a:gd name="T56" fmla="*/ 36 w 52"/>
                    <a:gd name="T57" fmla="*/ 2 h 82"/>
                    <a:gd name="T58" fmla="*/ 26 w 52"/>
                    <a:gd name="T59" fmla="*/ 0 h 82"/>
                    <a:gd name="T60" fmla="*/ 26 w 52"/>
                    <a:gd name="T61" fmla="*/ 0 h 82"/>
                    <a:gd name="T62" fmla="*/ 16 w 52"/>
                    <a:gd name="T63" fmla="*/ 2 h 82"/>
                    <a:gd name="T64" fmla="*/ 12 w 52"/>
                    <a:gd name="T65" fmla="*/ 4 h 82"/>
                    <a:gd name="T66" fmla="*/ 8 w 52"/>
                    <a:gd name="T67" fmla="*/ 8 h 82"/>
                    <a:gd name="T68" fmla="*/ 8 w 52"/>
                    <a:gd name="T69" fmla="*/ 8 h 82"/>
                    <a:gd name="T70" fmla="*/ 8 w 52"/>
                    <a:gd name="T71" fmla="*/ 8 h 82"/>
                    <a:gd name="T72" fmla="*/ 32 w 52"/>
                    <a:gd name="T73" fmla="*/ 14 h 82"/>
                    <a:gd name="T74" fmla="*/ 32 w 52"/>
                    <a:gd name="T75" fmla="*/ 14 h 82"/>
                    <a:gd name="T76" fmla="*/ 34 w 52"/>
                    <a:gd name="T77" fmla="*/ 20 h 82"/>
                    <a:gd name="T78" fmla="*/ 34 w 52"/>
                    <a:gd name="T79" fmla="*/ 20 h 82"/>
                    <a:gd name="T80" fmla="*/ 36 w 52"/>
                    <a:gd name="T81" fmla="*/ 40 h 82"/>
                    <a:gd name="T82" fmla="*/ 36 w 52"/>
                    <a:gd name="T83" fmla="*/ 40 h 82"/>
                    <a:gd name="T84" fmla="*/ 34 w 52"/>
                    <a:gd name="T85" fmla="*/ 60 h 82"/>
                    <a:gd name="T86" fmla="*/ 34 w 52"/>
                    <a:gd name="T87" fmla="*/ 60 h 82"/>
                    <a:gd name="T88" fmla="*/ 32 w 52"/>
                    <a:gd name="T89" fmla="*/ 66 h 82"/>
                    <a:gd name="T90" fmla="*/ 32 w 52"/>
                    <a:gd name="T91" fmla="*/ 66 h 82"/>
                    <a:gd name="T92" fmla="*/ 26 w 52"/>
                    <a:gd name="T93" fmla="*/ 68 h 82"/>
                    <a:gd name="T94" fmla="*/ 26 w 52"/>
                    <a:gd name="T95" fmla="*/ 68 h 82"/>
                    <a:gd name="T96" fmla="*/ 22 w 52"/>
                    <a:gd name="T97" fmla="*/ 66 h 82"/>
                    <a:gd name="T98" fmla="*/ 22 w 52"/>
                    <a:gd name="T99" fmla="*/ 66 h 82"/>
                    <a:gd name="T100" fmla="*/ 18 w 52"/>
                    <a:gd name="T101" fmla="*/ 60 h 82"/>
                    <a:gd name="T102" fmla="*/ 18 w 52"/>
                    <a:gd name="T103" fmla="*/ 60 h 82"/>
                    <a:gd name="T104" fmla="*/ 16 w 52"/>
                    <a:gd name="T105" fmla="*/ 40 h 82"/>
                    <a:gd name="T106" fmla="*/ 16 w 52"/>
                    <a:gd name="T107" fmla="*/ 40 h 82"/>
                    <a:gd name="T108" fmla="*/ 18 w 52"/>
                    <a:gd name="T109" fmla="*/ 20 h 82"/>
                    <a:gd name="T110" fmla="*/ 18 w 52"/>
                    <a:gd name="T111" fmla="*/ 20 h 82"/>
                    <a:gd name="T112" fmla="*/ 22 w 52"/>
                    <a:gd name="T113" fmla="*/ 14 h 82"/>
                    <a:gd name="T114" fmla="*/ 22 w 52"/>
                    <a:gd name="T115" fmla="*/ 14 h 82"/>
                    <a:gd name="T116" fmla="*/ 26 w 52"/>
                    <a:gd name="T117" fmla="*/ 12 h 82"/>
                    <a:gd name="T118" fmla="*/ 26 w 52"/>
                    <a:gd name="T119" fmla="*/ 12 h 82"/>
                    <a:gd name="T120" fmla="*/ 32 w 52"/>
                    <a:gd name="T121" fmla="*/ 14 h 82"/>
                    <a:gd name="T122" fmla="*/ 32 w 52"/>
                    <a:gd name="T123" fmla="*/ 1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2" h="82">
                      <a:moveTo>
                        <a:pt x="8" y="8"/>
                      </a:moveTo>
                      <a:lnTo>
                        <a:pt x="8" y="8"/>
                      </a:lnTo>
                      <a:lnTo>
                        <a:pt x="4" y="14"/>
                      </a:lnTo>
                      <a:lnTo>
                        <a:pt x="2" y="20"/>
                      </a:lnTo>
                      <a:lnTo>
                        <a:pt x="0" y="40"/>
                      </a:lnTo>
                      <a:lnTo>
                        <a:pt x="0" y="40"/>
                      </a:lnTo>
                      <a:lnTo>
                        <a:pt x="2" y="60"/>
                      </a:lnTo>
                      <a:lnTo>
                        <a:pt x="4" y="66"/>
                      </a:lnTo>
                      <a:lnTo>
                        <a:pt x="8" y="72"/>
                      </a:lnTo>
                      <a:lnTo>
                        <a:pt x="8" y="72"/>
                      </a:lnTo>
                      <a:lnTo>
                        <a:pt x="10" y="76"/>
                      </a:lnTo>
                      <a:lnTo>
                        <a:pt x="16" y="78"/>
                      </a:lnTo>
                      <a:lnTo>
                        <a:pt x="20" y="80"/>
                      </a:lnTo>
                      <a:lnTo>
                        <a:pt x="26" y="82"/>
                      </a:lnTo>
                      <a:lnTo>
                        <a:pt x="26" y="82"/>
                      </a:lnTo>
                      <a:lnTo>
                        <a:pt x="36" y="80"/>
                      </a:lnTo>
                      <a:lnTo>
                        <a:pt x="40" y="76"/>
                      </a:lnTo>
                      <a:lnTo>
                        <a:pt x="44" y="72"/>
                      </a:lnTo>
                      <a:lnTo>
                        <a:pt x="44" y="72"/>
                      </a:lnTo>
                      <a:lnTo>
                        <a:pt x="48" y="68"/>
                      </a:lnTo>
                      <a:lnTo>
                        <a:pt x="50" y="60"/>
                      </a:lnTo>
                      <a:lnTo>
                        <a:pt x="52" y="40"/>
                      </a:lnTo>
                      <a:lnTo>
                        <a:pt x="52" y="40"/>
                      </a:lnTo>
                      <a:lnTo>
                        <a:pt x="50" y="20"/>
                      </a:lnTo>
                      <a:lnTo>
                        <a:pt x="48" y="14"/>
                      </a:lnTo>
                      <a:lnTo>
                        <a:pt x="44" y="8"/>
                      </a:lnTo>
                      <a:lnTo>
                        <a:pt x="44" y="8"/>
                      </a:lnTo>
                      <a:lnTo>
                        <a:pt x="40" y="4"/>
                      </a:lnTo>
                      <a:lnTo>
                        <a:pt x="36" y="2"/>
                      </a:lnTo>
                      <a:lnTo>
                        <a:pt x="26" y="0"/>
                      </a:lnTo>
                      <a:lnTo>
                        <a:pt x="26" y="0"/>
                      </a:lnTo>
                      <a:lnTo>
                        <a:pt x="16" y="2"/>
                      </a:lnTo>
                      <a:lnTo>
                        <a:pt x="12" y="4"/>
                      </a:lnTo>
                      <a:lnTo>
                        <a:pt x="8" y="8"/>
                      </a:lnTo>
                      <a:lnTo>
                        <a:pt x="8" y="8"/>
                      </a:lnTo>
                      <a:lnTo>
                        <a:pt x="8" y="8"/>
                      </a:lnTo>
                      <a:close/>
                      <a:moveTo>
                        <a:pt x="32" y="14"/>
                      </a:moveTo>
                      <a:lnTo>
                        <a:pt x="32" y="14"/>
                      </a:lnTo>
                      <a:lnTo>
                        <a:pt x="34" y="20"/>
                      </a:lnTo>
                      <a:lnTo>
                        <a:pt x="34" y="20"/>
                      </a:lnTo>
                      <a:lnTo>
                        <a:pt x="36" y="40"/>
                      </a:lnTo>
                      <a:lnTo>
                        <a:pt x="36" y="40"/>
                      </a:lnTo>
                      <a:lnTo>
                        <a:pt x="34" y="60"/>
                      </a:lnTo>
                      <a:lnTo>
                        <a:pt x="34" y="60"/>
                      </a:lnTo>
                      <a:lnTo>
                        <a:pt x="32" y="66"/>
                      </a:lnTo>
                      <a:lnTo>
                        <a:pt x="32" y="66"/>
                      </a:lnTo>
                      <a:lnTo>
                        <a:pt x="26" y="68"/>
                      </a:lnTo>
                      <a:lnTo>
                        <a:pt x="26" y="68"/>
                      </a:lnTo>
                      <a:lnTo>
                        <a:pt x="22" y="66"/>
                      </a:lnTo>
                      <a:lnTo>
                        <a:pt x="22" y="66"/>
                      </a:lnTo>
                      <a:lnTo>
                        <a:pt x="18" y="60"/>
                      </a:lnTo>
                      <a:lnTo>
                        <a:pt x="18" y="60"/>
                      </a:lnTo>
                      <a:lnTo>
                        <a:pt x="16" y="40"/>
                      </a:lnTo>
                      <a:lnTo>
                        <a:pt x="16" y="40"/>
                      </a:lnTo>
                      <a:lnTo>
                        <a:pt x="18" y="20"/>
                      </a:lnTo>
                      <a:lnTo>
                        <a:pt x="18" y="20"/>
                      </a:lnTo>
                      <a:lnTo>
                        <a:pt x="22" y="14"/>
                      </a:lnTo>
                      <a:lnTo>
                        <a:pt x="22" y="14"/>
                      </a:lnTo>
                      <a:lnTo>
                        <a:pt x="26" y="12"/>
                      </a:lnTo>
                      <a:lnTo>
                        <a:pt x="26" y="12"/>
                      </a:lnTo>
                      <a:lnTo>
                        <a:pt x="32" y="14"/>
                      </a:lnTo>
                      <a:lnTo>
                        <a:pt x="32" y="14"/>
                      </a:lnTo>
                      <a:close/>
                    </a:path>
                  </a:pathLst>
                </a:custGeom>
                <a:solidFill>
                  <a:schemeClr val="tx1"/>
                </a:solidFill>
                <a:ln>
                  <a:noFill/>
                </a:ln>
                <a:extLst/>
              </p:spPr>
              <p:txBody>
                <a:bodyPr vert="horz" wrap="square" lIns="93260" tIns="46630" rIns="93260" bIns="46630" numCol="1" anchor="t" anchorCtr="0" compatLnSpc="1">
                  <a:prstTxWarp prst="textNoShape">
                    <a:avLst/>
                  </a:prstTxWarp>
                </a:bodyPr>
                <a:lstStyle/>
                <a:p>
                  <a:pPr defTabSz="932597"/>
                  <a:endParaRPr lang="en-US" sz="2800" dirty="0">
                    <a:solidFill>
                      <a:srgbClr val="505050"/>
                    </a:solidFill>
                  </a:endParaRPr>
                </a:p>
              </p:txBody>
            </p:sp>
            <p:sp>
              <p:nvSpPr>
                <p:cNvPr id="192" name="Freeform 51">
                  <a:extLst>
                    <a:ext uri="{FF2B5EF4-FFF2-40B4-BE49-F238E27FC236}">
                      <a16:creationId xmlns:a16="http://schemas.microsoft.com/office/drawing/2014/main" id="{346C960C-9EAC-4A6D-82D1-159F002E1743}"/>
                    </a:ext>
                  </a:extLst>
                </p:cNvPr>
                <p:cNvSpPr>
                  <a:spLocks/>
                </p:cNvSpPr>
                <p:nvPr/>
              </p:nvSpPr>
              <p:spPr bwMode="auto">
                <a:xfrm>
                  <a:off x="2246754" y="2886642"/>
                  <a:ext cx="49613" cy="116737"/>
                </a:xfrm>
                <a:custGeom>
                  <a:avLst/>
                  <a:gdLst>
                    <a:gd name="T0" fmla="*/ 34 w 34"/>
                    <a:gd name="T1" fmla="*/ 0 h 80"/>
                    <a:gd name="T2" fmla="*/ 22 w 34"/>
                    <a:gd name="T3" fmla="*/ 0 h 80"/>
                    <a:gd name="T4" fmla="*/ 22 w 34"/>
                    <a:gd name="T5" fmla="*/ 0 h 80"/>
                    <a:gd name="T6" fmla="*/ 18 w 34"/>
                    <a:gd name="T7" fmla="*/ 6 h 80"/>
                    <a:gd name="T8" fmla="*/ 12 w 34"/>
                    <a:gd name="T9" fmla="*/ 12 h 80"/>
                    <a:gd name="T10" fmla="*/ 12 w 34"/>
                    <a:gd name="T11" fmla="*/ 12 h 80"/>
                    <a:gd name="T12" fmla="*/ 6 w 34"/>
                    <a:gd name="T13" fmla="*/ 16 h 80"/>
                    <a:gd name="T14" fmla="*/ 0 w 34"/>
                    <a:gd name="T15" fmla="*/ 20 h 80"/>
                    <a:gd name="T16" fmla="*/ 0 w 34"/>
                    <a:gd name="T17" fmla="*/ 34 h 80"/>
                    <a:gd name="T18" fmla="*/ 0 w 34"/>
                    <a:gd name="T19" fmla="*/ 34 h 80"/>
                    <a:gd name="T20" fmla="*/ 10 w 34"/>
                    <a:gd name="T21" fmla="*/ 28 h 80"/>
                    <a:gd name="T22" fmla="*/ 20 w 34"/>
                    <a:gd name="T23" fmla="*/ 22 h 80"/>
                    <a:gd name="T24" fmla="*/ 20 w 34"/>
                    <a:gd name="T25" fmla="*/ 80 h 80"/>
                    <a:gd name="T26" fmla="*/ 34 w 34"/>
                    <a:gd name="T27" fmla="*/ 80 h 80"/>
                    <a:gd name="T28" fmla="*/ 34 w 34"/>
                    <a:gd name="T29" fmla="*/ 0 h 80"/>
                    <a:gd name="T30" fmla="*/ 34 w 34"/>
                    <a:gd name="T31"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80">
                      <a:moveTo>
                        <a:pt x="34" y="0"/>
                      </a:moveTo>
                      <a:lnTo>
                        <a:pt x="22" y="0"/>
                      </a:lnTo>
                      <a:lnTo>
                        <a:pt x="22" y="0"/>
                      </a:lnTo>
                      <a:lnTo>
                        <a:pt x="18" y="6"/>
                      </a:lnTo>
                      <a:lnTo>
                        <a:pt x="12" y="12"/>
                      </a:lnTo>
                      <a:lnTo>
                        <a:pt x="12" y="12"/>
                      </a:lnTo>
                      <a:lnTo>
                        <a:pt x="6" y="16"/>
                      </a:lnTo>
                      <a:lnTo>
                        <a:pt x="0" y="20"/>
                      </a:lnTo>
                      <a:lnTo>
                        <a:pt x="0" y="34"/>
                      </a:lnTo>
                      <a:lnTo>
                        <a:pt x="0" y="34"/>
                      </a:lnTo>
                      <a:lnTo>
                        <a:pt x="10" y="28"/>
                      </a:lnTo>
                      <a:lnTo>
                        <a:pt x="20" y="22"/>
                      </a:lnTo>
                      <a:lnTo>
                        <a:pt x="20" y="80"/>
                      </a:lnTo>
                      <a:lnTo>
                        <a:pt x="34" y="80"/>
                      </a:lnTo>
                      <a:lnTo>
                        <a:pt x="34" y="0"/>
                      </a:lnTo>
                      <a:lnTo>
                        <a:pt x="34" y="0"/>
                      </a:lnTo>
                      <a:close/>
                    </a:path>
                  </a:pathLst>
                </a:custGeom>
                <a:solidFill>
                  <a:schemeClr val="tx1"/>
                </a:solidFill>
                <a:ln>
                  <a:noFill/>
                </a:ln>
                <a:extLst/>
              </p:spPr>
              <p:txBody>
                <a:bodyPr vert="horz" wrap="square" lIns="93260" tIns="46630" rIns="93260" bIns="46630" numCol="1" anchor="t" anchorCtr="0" compatLnSpc="1">
                  <a:prstTxWarp prst="textNoShape">
                    <a:avLst/>
                  </a:prstTxWarp>
                </a:bodyPr>
                <a:lstStyle/>
                <a:p>
                  <a:pPr defTabSz="932597"/>
                  <a:endParaRPr lang="en-US" sz="2800" dirty="0">
                    <a:solidFill>
                      <a:srgbClr val="FFFFFF"/>
                    </a:solidFill>
                  </a:endParaRPr>
                </a:p>
              </p:txBody>
            </p:sp>
            <p:sp>
              <p:nvSpPr>
                <p:cNvPr id="193" name="Freeform 52">
                  <a:extLst>
                    <a:ext uri="{FF2B5EF4-FFF2-40B4-BE49-F238E27FC236}">
                      <a16:creationId xmlns:a16="http://schemas.microsoft.com/office/drawing/2014/main" id="{BE093553-8598-4E2A-AA1E-98C4A7730760}"/>
                    </a:ext>
                  </a:extLst>
                </p:cNvPr>
                <p:cNvSpPr>
                  <a:spLocks noEditPoints="1"/>
                </p:cNvSpPr>
                <p:nvPr/>
              </p:nvSpPr>
              <p:spPr bwMode="auto">
                <a:xfrm>
                  <a:off x="2459800" y="2886642"/>
                  <a:ext cx="75880" cy="119656"/>
                </a:xfrm>
                <a:custGeom>
                  <a:avLst/>
                  <a:gdLst>
                    <a:gd name="T0" fmla="*/ 8 w 52"/>
                    <a:gd name="T1" fmla="*/ 8 h 82"/>
                    <a:gd name="T2" fmla="*/ 8 w 52"/>
                    <a:gd name="T3" fmla="*/ 8 h 82"/>
                    <a:gd name="T4" fmla="*/ 4 w 52"/>
                    <a:gd name="T5" fmla="*/ 14 h 82"/>
                    <a:gd name="T6" fmla="*/ 2 w 52"/>
                    <a:gd name="T7" fmla="*/ 20 h 82"/>
                    <a:gd name="T8" fmla="*/ 0 w 52"/>
                    <a:gd name="T9" fmla="*/ 40 h 82"/>
                    <a:gd name="T10" fmla="*/ 0 w 52"/>
                    <a:gd name="T11" fmla="*/ 40 h 82"/>
                    <a:gd name="T12" fmla="*/ 2 w 52"/>
                    <a:gd name="T13" fmla="*/ 60 h 82"/>
                    <a:gd name="T14" fmla="*/ 4 w 52"/>
                    <a:gd name="T15" fmla="*/ 66 h 82"/>
                    <a:gd name="T16" fmla="*/ 8 w 52"/>
                    <a:gd name="T17" fmla="*/ 72 h 82"/>
                    <a:gd name="T18" fmla="*/ 8 w 52"/>
                    <a:gd name="T19" fmla="*/ 72 h 82"/>
                    <a:gd name="T20" fmla="*/ 12 w 52"/>
                    <a:gd name="T21" fmla="*/ 76 h 82"/>
                    <a:gd name="T22" fmla="*/ 16 w 52"/>
                    <a:gd name="T23" fmla="*/ 78 h 82"/>
                    <a:gd name="T24" fmla="*/ 20 w 52"/>
                    <a:gd name="T25" fmla="*/ 80 h 82"/>
                    <a:gd name="T26" fmla="*/ 26 w 52"/>
                    <a:gd name="T27" fmla="*/ 82 h 82"/>
                    <a:gd name="T28" fmla="*/ 26 w 52"/>
                    <a:gd name="T29" fmla="*/ 82 h 82"/>
                    <a:gd name="T30" fmla="*/ 36 w 52"/>
                    <a:gd name="T31" fmla="*/ 80 h 82"/>
                    <a:gd name="T32" fmla="*/ 40 w 52"/>
                    <a:gd name="T33" fmla="*/ 76 h 82"/>
                    <a:gd name="T34" fmla="*/ 44 w 52"/>
                    <a:gd name="T35" fmla="*/ 72 h 82"/>
                    <a:gd name="T36" fmla="*/ 44 w 52"/>
                    <a:gd name="T37" fmla="*/ 72 h 82"/>
                    <a:gd name="T38" fmla="*/ 48 w 52"/>
                    <a:gd name="T39" fmla="*/ 68 h 82"/>
                    <a:gd name="T40" fmla="*/ 50 w 52"/>
                    <a:gd name="T41" fmla="*/ 60 h 82"/>
                    <a:gd name="T42" fmla="*/ 52 w 52"/>
                    <a:gd name="T43" fmla="*/ 40 h 82"/>
                    <a:gd name="T44" fmla="*/ 52 w 52"/>
                    <a:gd name="T45" fmla="*/ 40 h 82"/>
                    <a:gd name="T46" fmla="*/ 50 w 52"/>
                    <a:gd name="T47" fmla="*/ 20 h 82"/>
                    <a:gd name="T48" fmla="*/ 48 w 52"/>
                    <a:gd name="T49" fmla="*/ 14 h 82"/>
                    <a:gd name="T50" fmla="*/ 44 w 52"/>
                    <a:gd name="T51" fmla="*/ 8 h 82"/>
                    <a:gd name="T52" fmla="*/ 44 w 52"/>
                    <a:gd name="T53" fmla="*/ 8 h 82"/>
                    <a:gd name="T54" fmla="*/ 40 w 52"/>
                    <a:gd name="T55" fmla="*/ 4 h 82"/>
                    <a:gd name="T56" fmla="*/ 36 w 52"/>
                    <a:gd name="T57" fmla="*/ 2 h 82"/>
                    <a:gd name="T58" fmla="*/ 26 w 52"/>
                    <a:gd name="T59" fmla="*/ 0 h 82"/>
                    <a:gd name="T60" fmla="*/ 26 w 52"/>
                    <a:gd name="T61" fmla="*/ 0 h 82"/>
                    <a:gd name="T62" fmla="*/ 16 w 52"/>
                    <a:gd name="T63" fmla="*/ 2 h 82"/>
                    <a:gd name="T64" fmla="*/ 12 w 52"/>
                    <a:gd name="T65" fmla="*/ 4 h 82"/>
                    <a:gd name="T66" fmla="*/ 8 w 52"/>
                    <a:gd name="T67" fmla="*/ 8 h 82"/>
                    <a:gd name="T68" fmla="*/ 8 w 52"/>
                    <a:gd name="T69" fmla="*/ 8 h 82"/>
                    <a:gd name="T70" fmla="*/ 8 w 52"/>
                    <a:gd name="T71" fmla="*/ 8 h 82"/>
                    <a:gd name="T72" fmla="*/ 32 w 52"/>
                    <a:gd name="T73" fmla="*/ 14 h 82"/>
                    <a:gd name="T74" fmla="*/ 32 w 52"/>
                    <a:gd name="T75" fmla="*/ 14 h 82"/>
                    <a:gd name="T76" fmla="*/ 34 w 52"/>
                    <a:gd name="T77" fmla="*/ 20 h 82"/>
                    <a:gd name="T78" fmla="*/ 34 w 52"/>
                    <a:gd name="T79" fmla="*/ 20 h 82"/>
                    <a:gd name="T80" fmla="*/ 36 w 52"/>
                    <a:gd name="T81" fmla="*/ 40 h 82"/>
                    <a:gd name="T82" fmla="*/ 36 w 52"/>
                    <a:gd name="T83" fmla="*/ 40 h 82"/>
                    <a:gd name="T84" fmla="*/ 34 w 52"/>
                    <a:gd name="T85" fmla="*/ 60 h 82"/>
                    <a:gd name="T86" fmla="*/ 34 w 52"/>
                    <a:gd name="T87" fmla="*/ 60 h 82"/>
                    <a:gd name="T88" fmla="*/ 32 w 52"/>
                    <a:gd name="T89" fmla="*/ 66 h 82"/>
                    <a:gd name="T90" fmla="*/ 32 w 52"/>
                    <a:gd name="T91" fmla="*/ 66 h 82"/>
                    <a:gd name="T92" fmla="*/ 26 w 52"/>
                    <a:gd name="T93" fmla="*/ 68 h 82"/>
                    <a:gd name="T94" fmla="*/ 26 w 52"/>
                    <a:gd name="T95" fmla="*/ 68 h 82"/>
                    <a:gd name="T96" fmla="*/ 22 w 52"/>
                    <a:gd name="T97" fmla="*/ 66 h 82"/>
                    <a:gd name="T98" fmla="*/ 22 w 52"/>
                    <a:gd name="T99" fmla="*/ 66 h 82"/>
                    <a:gd name="T100" fmla="*/ 18 w 52"/>
                    <a:gd name="T101" fmla="*/ 60 h 82"/>
                    <a:gd name="T102" fmla="*/ 18 w 52"/>
                    <a:gd name="T103" fmla="*/ 60 h 82"/>
                    <a:gd name="T104" fmla="*/ 16 w 52"/>
                    <a:gd name="T105" fmla="*/ 40 h 82"/>
                    <a:gd name="T106" fmla="*/ 16 w 52"/>
                    <a:gd name="T107" fmla="*/ 40 h 82"/>
                    <a:gd name="T108" fmla="*/ 18 w 52"/>
                    <a:gd name="T109" fmla="*/ 20 h 82"/>
                    <a:gd name="T110" fmla="*/ 18 w 52"/>
                    <a:gd name="T111" fmla="*/ 20 h 82"/>
                    <a:gd name="T112" fmla="*/ 22 w 52"/>
                    <a:gd name="T113" fmla="*/ 14 h 82"/>
                    <a:gd name="T114" fmla="*/ 22 w 52"/>
                    <a:gd name="T115" fmla="*/ 14 h 82"/>
                    <a:gd name="T116" fmla="*/ 26 w 52"/>
                    <a:gd name="T117" fmla="*/ 12 h 82"/>
                    <a:gd name="T118" fmla="*/ 26 w 52"/>
                    <a:gd name="T119" fmla="*/ 12 h 82"/>
                    <a:gd name="T120" fmla="*/ 32 w 52"/>
                    <a:gd name="T121" fmla="*/ 14 h 82"/>
                    <a:gd name="T122" fmla="*/ 32 w 52"/>
                    <a:gd name="T123" fmla="*/ 1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2" h="82">
                      <a:moveTo>
                        <a:pt x="8" y="8"/>
                      </a:moveTo>
                      <a:lnTo>
                        <a:pt x="8" y="8"/>
                      </a:lnTo>
                      <a:lnTo>
                        <a:pt x="4" y="14"/>
                      </a:lnTo>
                      <a:lnTo>
                        <a:pt x="2" y="20"/>
                      </a:lnTo>
                      <a:lnTo>
                        <a:pt x="0" y="40"/>
                      </a:lnTo>
                      <a:lnTo>
                        <a:pt x="0" y="40"/>
                      </a:lnTo>
                      <a:lnTo>
                        <a:pt x="2" y="60"/>
                      </a:lnTo>
                      <a:lnTo>
                        <a:pt x="4" y="66"/>
                      </a:lnTo>
                      <a:lnTo>
                        <a:pt x="8" y="72"/>
                      </a:lnTo>
                      <a:lnTo>
                        <a:pt x="8" y="72"/>
                      </a:lnTo>
                      <a:lnTo>
                        <a:pt x="12" y="76"/>
                      </a:lnTo>
                      <a:lnTo>
                        <a:pt x="16" y="78"/>
                      </a:lnTo>
                      <a:lnTo>
                        <a:pt x="20" y="80"/>
                      </a:lnTo>
                      <a:lnTo>
                        <a:pt x="26" y="82"/>
                      </a:lnTo>
                      <a:lnTo>
                        <a:pt x="26" y="82"/>
                      </a:lnTo>
                      <a:lnTo>
                        <a:pt x="36" y="80"/>
                      </a:lnTo>
                      <a:lnTo>
                        <a:pt x="40" y="76"/>
                      </a:lnTo>
                      <a:lnTo>
                        <a:pt x="44" y="72"/>
                      </a:lnTo>
                      <a:lnTo>
                        <a:pt x="44" y="72"/>
                      </a:lnTo>
                      <a:lnTo>
                        <a:pt x="48" y="68"/>
                      </a:lnTo>
                      <a:lnTo>
                        <a:pt x="50" y="60"/>
                      </a:lnTo>
                      <a:lnTo>
                        <a:pt x="52" y="40"/>
                      </a:lnTo>
                      <a:lnTo>
                        <a:pt x="52" y="40"/>
                      </a:lnTo>
                      <a:lnTo>
                        <a:pt x="50" y="20"/>
                      </a:lnTo>
                      <a:lnTo>
                        <a:pt x="48" y="14"/>
                      </a:lnTo>
                      <a:lnTo>
                        <a:pt x="44" y="8"/>
                      </a:lnTo>
                      <a:lnTo>
                        <a:pt x="44" y="8"/>
                      </a:lnTo>
                      <a:lnTo>
                        <a:pt x="40" y="4"/>
                      </a:lnTo>
                      <a:lnTo>
                        <a:pt x="36" y="2"/>
                      </a:lnTo>
                      <a:lnTo>
                        <a:pt x="26" y="0"/>
                      </a:lnTo>
                      <a:lnTo>
                        <a:pt x="26" y="0"/>
                      </a:lnTo>
                      <a:lnTo>
                        <a:pt x="16" y="2"/>
                      </a:lnTo>
                      <a:lnTo>
                        <a:pt x="12" y="4"/>
                      </a:lnTo>
                      <a:lnTo>
                        <a:pt x="8" y="8"/>
                      </a:lnTo>
                      <a:lnTo>
                        <a:pt x="8" y="8"/>
                      </a:lnTo>
                      <a:lnTo>
                        <a:pt x="8" y="8"/>
                      </a:lnTo>
                      <a:close/>
                      <a:moveTo>
                        <a:pt x="32" y="14"/>
                      </a:moveTo>
                      <a:lnTo>
                        <a:pt x="32" y="14"/>
                      </a:lnTo>
                      <a:lnTo>
                        <a:pt x="34" y="20"/>
                      </a:lnTo>
                      <a:lnTo>
                        <a:pt x="34" y="20"/>
                      </a:lnTo>
                      <a:lnTo>
                        <a:pt x="36" y="40"/>
                      </a:lnTo>
                      <a:lnTo>
                        <a:pt x="36" y="40"/>
                      </a:lnTo>
                      <a:lnTo>
                        <a:pt x="34" y="60"/>
                      </a:lnTo>
                      <a:lnTo>
                        <a:pt x="34" y="60"/>
                      </a:lnTo>
                      <a:lnTo>
                        <a:pt x="32" y="66"/>
                      </a:lnTo>
                      <a:lnTo>
                        <a:pt x="32" y="66"/>
                      </a:lnTo>
                      <a:lnTo>
                        <a:pt x="26" y="68"/>
                      </a:lnTo>
                      <a:lnTo>
                        <a:pt x="26" y="68"/>
                      </a:lnTo>
                      <a:lnTo>
                        <a:pt x="22" y="66"/>
                      </a:lnTo>
                      <a:lnTo>
                        <a:pt x="22" y="66"/>
                      </a:lnTo>
                      <a:lnTo>
                        <a:pt x="18" y="60"/>
                      </a:lnTo>
                      <a:lnTo>
                        <a:pt x="18" y="60"/>
                      </a:lnTo>
                      <a:lnTo>
                        <a:pt x="16" y="40"/>
                      </a:lnTo>
                      <a:lnTo>
                        <a:pt x="16" y="40"/>
                      </a:lnTo>
                      <a:lnTo>
                        <a:pt x="18" y="20"/>
                      </a:lnTo>
                      <a:lnTo>
                        <a:pt x="18" y="20"/>
                      </a:lnTo>
                      <a:lnTo>
                        <a:pt x="22" y="14"/>
                      </a:lnTo>
                      <a:lnTo>
                        <a:pt x="22" y="14"/>
                      </a:lnTo>
                      <a:lnTo>
                        <a:pt x="26" y="12"/>
                      </a:lnTo>
                      <a:lnTo>
                        <a:pt x="26" y="12"/>
                      </a:lnTo>
                      <a:lnTo>
                        <a:pt x="32" y="14"/>
                      </a:lnTo>
                      <a:lnTo>
                        <a:pt x="32" y="14"/>
                      </a:lnTo>
                      <a:close/>
                    </a:path>
                  </a:pathLst>
                </a:custGeom>
                <a:solidFill>
                  <a:schemeClr val="tx1"/>
                </a:solidFill>
                <a:ln>
                  <a:noFill/>
                </a:ln>
                <a:extLst/>
              </p:spPr>
              <p:txBody>
                <a:bodyPr vert="horz" wrap="square" lIns="93260" tIns="46630" rIns="93260" bIns="46630" numCol="1" anchor="t" anchorCtr="0" compatLnSpc="1">
                  <a:prstTxWarp prst="textNoShape">
                    <a:avLst/>
                  </a:prstTxWarp>
                </a:bodyPr>
                <a:lstStyle/>
                <a:p>
                  <a:pPr defTabSz="932597"/>
                  <a:endParaRPr lang="en-US" sz="2800" dirty="0">
                    <a:solidFill>
                      <a:srgbClr val="505050"/>
                    </a:solidFill>
                  </a:endParaRPr>
                </a:p>
              </p:txBody>
            </p:sp>
          </p:grpSp>
        </p:grpSp>
        <p:sp>
          <p:nvSpPr>
            <p:cNvPr id="215" name="Freeform 276">
              <a:extLst>
                <a:ext uri="{FF2B5EF4-FFF2-40B4-BE49-F238E27FC236}">
                  <a16:creationId xmlns:a16="http://schemas.microsoft.com/office/drawing/2014/main" id="{FA549A1C-49CB-4967-AF83-E058F51B0A61}"/>
                </a:ext>
              </a:extLst>
            </p:cNvPr>
            <p:cNvSpPr>
              <a:spLocks noChangeAspect="1"/>
            </p:cNvSpPr>
            <p:nvPr/>
          </p:nvSpPr>
          <p:spPr bwMode="auto">
            <a:xfrm>
              <a:off x="8056649" y="3394886"/>
              <a:ext cx="279812" cy="358874"/>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3600" dirty="0">
                <a:gradFill>
                  <a:gsLst>
                    <a:gs pos="0">
                      <a:srgbClr val="FFFFFF"/>
                    </a:gs>
                    <a:gs pos="100000">
                      <a:srgbClr val="FFFFFF"/>
                    </a:gs>
                  </a:gsLst>
                  <a:lin ang="5400000" scaled="0"/>
                </a:gradFill>
                <a:ea typeface="Segoe UI" pitchFamily="34" charset="0"/>
                <a:cs typeface="Segoe UI" pitchFamily="34" charset="0"/>
              </a:endParaRPr>
            </a:p>
          </p:txBody>
        </p:sp>
        <p:grpSp>
          <p:nvGrpSpPr>
            <p:cNvPr id="13" name="Group 12"/>
            <p:cNvGrpSpPr/>
            <p:nvPr/>
          </p:nvGrpSpPr>
          <p:grpSpPr>
            <a:xfrm>
              <a:off x="6825887" y="3643183"/>
              <a:ext cx="379867" cy="413786"/>
              <a:chOff x="6757139" y="3480426"/>
              <a:chExt cx="372452" cy="405709"/>
            </a:xfrm>
          </p:grpSpPr>
          <p:sp>
            <p:nvSpPr>
              <p:cNvPr id="218" name="Freeform 12">
                <a:extLst>
                  <a:ext uri="{FF2B5EF4-FFF2-40B4-BE49-F238E27FC236}">
                    <a16:creationId xmlns:a16="http://schemas.microsoft.com/office/drawing/2014/main" id="{C057C593-8D26-493D-AADF-248E462CFD21}"/>
                  </a:ext>
                </a:extLst>
              </p:cNvPr>
              <p:cNvSpPr>
                <a:spLocks/>
              </p:cNvSpPr>
              <p:nvPr/>
            </p:nvSpPr>
            <p:spPr bwMode="auto">
              <a:xfrm>
                <a:off x="6757139" y="3480426"/>
                <a:ext cx="372452" cy="405709"/>
              </a:xfrm>
              <a:custGeom>
                <a:avLst/>
                <a:gdLst>
                  <a:gd name="T0" fmla="*/ 24 w 80"/>
                  <a:gd name="T1" fmla="*/ 36 h 88"/>
                  <a:gd name="T2" fmla="*/ 4 w 80"/>
                  <a:gd name="T3" fmla="*/ 74 h 88"/>
                  <a:gd name="T4" fmla="*/ 12 w 80"/>
                  <a:gd name="T5" fmla="*/ 88 h 88"/>
                  <a:gd name="T6" fmla="*/ 68 w 80"/>
                  <a:gd name="T7" fmla="*/ 88 h 88"/>
                  <a:gd name="T8" fmla="*/ 76 w 80"/>
                  <a:gd name="T9" fmla="*/ 74 h 88"/>
                  <a:gd name="T10" fmla="*/ 56 w 80"/>
                  <a:gd name="T11" fmla="*/ 36 h 88"/>
                  <a:gd name="T12" fmla="*/ 56 w 80"/>
                  <a:gd name="T13" fmla="*/ 0 h 88"/>
                  <a:gd name="T14" fmla="*/ 24 w 80"/>
                  <a:gd name="T15" fmla="*/ 0 h 88"/>
                  <a:gd name="T16" fmla="*/ 24 w 80"/>
                  <a:gd name="T17" fmla="*/ 3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8">
                    <a:moveTo>
                      <a:pt x="24" y="36"/>
                    </a:moveTo>
                    <a:cubicBezTo>
                      <a:pt x="4" y="74"/>
                      <a:pt x="4" y="74"/>
                      <a:pt x="4" y="74"/>
                    </a:cubicBezTo>
                    <a:cubicBezTo>
                      <a:pt x="0" y="80"/>
                      <a:pt x="5" y="88"/>
                      <a:pt x="12" y="88"/>
                    </a:cubicBezTo>
                    <a:cubicBezTo>
                      <a:pt x="68" y="88"/>
                      <a:pt x="68" y="88"/>
                      <a:pt x="68" y="88"/>
                    </a:cubicBezTo>
                    <a:cubicBezTo>
                      <a:pt x="75" y="88"/>
                      <a:pt x="80" y="80"/>
                      <a:pt x="76" y="74"/>
                    </a:cubicBezTo>
                    <a:cubicBezTo>
                      <a:pt x="56" y="36"/>
                      <a:pt x="56" y="36"/>
                      <a:pt x="56" y="36"/>
                    </a:cubicBezTo>
                    <a:cubicBezTo>
                      <a:pt x="56" y="0"/>
                      <a:pt x="56" y="0"/>
                      <a:pt x="56" y="0"/>
                    </a:cubicBezTo>
                    <a:cubicBezTo>
                      <a:pt x="24" y="0"/>
                      <a:pt x="24" y="0"/>
                      <a:pt x="24" y="0"/>
                    </a:cubicBezTo>
                    <a:lnTo>
                      <a:pt x="24" y="36"/>
                    </a:lnTo>
                    <a:close/>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sz="2800" kern="0" dirty="0">
                  <a:solidFill>
                    <a:srgbClr val="353535"/>
                  </a:solidFill>
                </a:endParaRPr>
              </a:p>
            </p:txBody>
          </p:sp>
          <p:sp>
            <p:nvSpPr>
              <p:cNvPr id="219" name="Line 13">
                <a:extLst>
                  <a:ext uri="{FF2B5EF4-FFF2-40B4-BE49-F238E27FC236}">
                    <a16:creationId xmlns:a16="http://schemas.microsoft.com/office/drawing/2014/main" id="{79531A91-D3C9-4A2D-B89C-C24B35EDA231}"/>
                  </a:ext>
                </a:extLst>
              </p:cNvPr>
              <p:cNvSpPr>
                <a:spLocks noChangeShapeType="1"/>
              </p:cNvSpPr>
              <p:nvPr/>
            </p:nvSpPr>
            <p:spPr bwMode="auto">
              <a:xfrm>
                <a:off x="6793719" y="3776394"/>
                <a:ext cx="299292"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sz="2800" kern="0" dirty="0">
                  <a:solidFill>
                    <a:srgbClr val="353535"/>
                  </a:solidFill>
                </a:endParaRPr>
              </a:p>
            </p:txBody>
          </p:sp>
          <p:sp>
            <p:nvSpPr>
              <p:cNvPr id="220" name="Line 14">
                <a:extLst>
                  <a:ext uri="{FF2B5EF4-FFF2-40B4-BE49-F238E27FC236}">
                    <a16:creationId xmlns:a16="http://schemas.microsoft.com/office/drawing/2014/main" id="{07F32DEB-6A1C-4B10-9A6C-68849E559A40}"/>
                  </a:ext>
                </a:extLst>
              </p:cNvPr>
              <p:cNvSpPr>
                <a:spLocks noChangeShapeType="1"/>
              </p:cNvSpPr>
              <p:nvPr/>
            </p:nvSpPr>
            <p:spPr bwMode="auto">
              <a:xfrm>
                <a:off x="6916762" y="3553587"/>
                <a:ext cx="53207"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sz="2800" kern="0" dirty="0">
                  <a:solidFill>
                    <a:srgbClr val="353535"/>
                  </a:solidFill>
                </a:endParaRPr>
              </a:p>
            </p:txBody>
          </p:sp>
          <p:sp>
            <p:nvSpPr>
              <p:cNvPr id="228" name="Line 15">
                <a:extLst>
                  <a:ext uri="{FF2B5EF4-FFF2-40B4-BE49-F238E27FC236}">
                    <a16:creationId xmlns:a16="http://schemas.microsoft.com/office/drawing/2014/main" id="{FCD51260-5B65-419D-9C39-3A08052732FD}"/>
                  </a:ext>
                </a:extLst>
              </p:cNvPr>
              <p:cNvSpPr>
                <a:spLocks noChangeShapeType="1"/>
              </p:cNvSpPr>
              <p:nvPr/>
            </p:nvSpPr>
            <p:spPr bwMode="auto">
              <a:xfrm>
                <a:off x="6916762" y="3626747"/>
                <a:ext cx="53207"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sz="2800" kern="0" dirty="0">
                  <a:solidFill>
                    <a:srgbClr val="353535"/>
                  </a:solidFill>
                </a:endParaRPr>
              </a:p>
            </p:txBody>
          </p:sp>
          <p:sp>
            <p:nvSpPr>
              <p:cNvPr id="229" name="Line 16">
                <a:extLst>
                  <a:ext uri="{FF2B5EF4-FFF2-40B4-BE49-F238E27FC236}">
                    <a16:creationId xmlns:a16="http://schemas.microsoft.com/office/drawing/2014/main" id="{A192D897-09EA-4810-B16A-DD985EB8FC83}"/>
                  </a:ext>
                </a:extLst>
              </p:cNvPr>
              <p:cNvSpPr>
                <a:spLocks noChangeShapeType="1"/>
              </p:cNvSpPr>
              <p:nvPr/>
            </p:nvSpPr>
            <p:spPr bwMode="auto">
              <a:xfrm>
                <a:off x="6896809" y="3703234"/>
                <a:ext cx="93113"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sz="2800" kern="0" dirty="0">
                  <a:solidFill>
                    <a:srgbClr val="353535"/>
                  </a:solidFill>
                </a:endParaRPr>
              </a:p>
            </p:txBody>
          </p:sp>
          <p:sp>
            <p:nvSpPr>
              <p:cNvPr id="230" name="Line 17">
                <a:extLst>
                  <a:ext uri="{FF2B5EF4-FFF2-40B4-BE49-F238E27FC236}">
                    <a16:creationId xmlns:a16="http://schemas.microsoft.com/office/drawing/2014/main" id="{EE5C67E6-7154-4720-B766-5DB2AA20E0DA}"/>
                  </a:ext>
                </a:extLst>
              </p:cNvPr>
              <p:cNvSpPr>
                <a:spLocks noChangeShapeType="1"/>
              </p:cNvSpPr>
              <p:nvPr/>
            </p:nvSpPr>
            <p:spPr bwMode="auto">
              <a:xfrm>
                <a:off x="6830299" y="3480426"/>
                <a:ext cx="226132"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sz="2800" kern="0" dirty="0">
                  <a:solidFill>
                    <a:srgbClr val="353535"/>
                  </a:solidFill>
                </a:endParaRPr>
              </a:p>
            </p:txBody>
          </p:sp>
        </p:grpSp>
        <p:sp>
          <p:nvSpPr>
            <p:cNvPr id="3" name="Rectangle 2">
              <a:extLst>
                <a:ext uri="{FF2B5EF4-FFF2-40B4-BE49-F238E27FC236}">
                  <a16:creationId xmlns:a16="http://schemas.microsoft.com/office/drawing/2014/main" id="{145DE06D-022A-4AF7-9BF3-1B06C7CC27E8}"/>
                </a:ext>
              </a:extLst>
            </p:cNvPr>
            <p:cNvSpPr/>
            <p:nvPr/>
          </p:nvSpPr>
          <p:spPr bwMode="auto">
            <a:xfrm>
              <a:off x="6182091" y="2811369"/>
              <a:ext cx="3251850" cy="1979770"/>
            </a:xfrm>
            <a:prstGeom prst="rect">
              <a:avLst/>
            </a:prstGeom>
            <a:noFill/>
            <a:ln>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3600" dirty="0">
                <a:gradFill>
                  <a:gsLst>
                    <a:gs pos="0">
                      <a:srgbClr val="FFFFFF"/>
                    </a:gs>
                    <a:gs pos="100000">
                      <a:srgbClr val="FFFFFF"/>
                    </a:gs>
                  </a:gsLst>
                  <a:lin ang="5400000" scaled="0"/>
                </a:gradFill>
                <a:ea typeface="Segoe UI" pitchFamily="34" charset="0"/>
                <a:cs typeface="Segoe UI" pitchFamily="34" charset="0"/>
              </a:endParaRPr>
            </a:p>
          </p:txBody>
        </p:sp>
        <p:sp>
          <p:nvSpPr>
            <p:cNvPr id="128" name="Freeform 128">
              <a:extLst>
                <a:ext uri="{FF2B5EF4-FFF2-40B4-BE49-F238E27FC236}">
                  <a16:creationId xmlns:a16="http://schemas.microsoft.com/office/drawing/2014/main" id="{FA83C984-7060-4B0F-B97D-AA0733DEFF46}"/>
                </a:ext>
              </a:extLst>
            </p:cNvPr>
            <p:cNvSpPr>
              <a:spLocks noChangeAspect="1"/>
            </p:cNvSpPr>
            <p:nvPr/>
          </p:nvSpPr>
          <p:spPr bwMode="black">
            <a:xfrm>
              <a:off x="8680475" y="3430775"/>
              <a:ext cx="519716" cy="287098"/>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noFill/>
            <a:ln w="12700">
              <a:solidFill>
                <a:srgbClr val="333F50"/>
              </a:solidFill>
            </a:ln>
            <a:extLst/>
          </p:spPr>
          <p:txBody>
            <a:bodyPr vert="horz" wrap="square" lIns="91427" tIns="45713" rIns="91427" bIns="45713" numCol="1" anchor="t" anchorCtr="0" compatLnSpc="1">
              <a:prstTxWarp prst="textNoShape">
                <a:avLst/>
              </a:prstTxWarp>
            </a:bodyPr>
            <a:lstStyle/>
            <a:p>
              <a:pPr defTabSz="932563">
                <a:defRPr/>
              </a:pPr>
              <a:endParaRPr lang="en-US" sz="2800" dirty="0">
                <a:solidFill>
                  <a:srgbClr val="000000"/>
                </a:solidFill>
                <a:latin typeface="Segoe UI"/>
              </a:endParaRPr>
            </a:p>
          </p:txBody>
        </p:sp>
        <p:grpSp>
          <p:nvGrpSpPr>
            <p:cNvPr id="205" name="Group 204">
              <a:extLst>
                <a:ext uri="{FF2B5EF4-FFF2-40B4-BE49-F238E27FC236}">
                  <a16:creationId xmlns:a16="http://schemas.microsoft.com/office/drawing/2014/main" id="{C0F434E8-BA11-4DCE-AC20-1EF6EF1EC4FF}"/>
                </a:ext>
              </a:extLst>
            </p:cNvPr>
            <p:cNvGrpSpPr>
              <a:grpSpLocks noChangeAspect="1"/>
            </p:cNvGrpSpPr>
            <p:nvPr/>
          </p:nvGrpSpPr>
          <p:grpSpPr>
            <a:xfrm>
              <a:off x="8285187" y="4179372"/>
              <a:ext cx="553921" cy="466302"/>
              <a:chOff x="2907342" y="5439822"/>
              <a:chExt cx="478274" cy="405267"/>
            </a:xfrm>
          </p:grpSpPr>
          <p:grpSp>
            <p:nvGrpSpPr>
              <p:cNvPr id="206" name="Group 205">
                <a:extLst>
                  <a:ext uri="{FF2B5EF4-FFF2-40B4-BE49-F238E27FC236}">
                    <a16:creationId xmlns:a16="http://schemas.microsoft.com/office/drawing/2014/main" id="{D9C7F48E-BA99-4AFC-A029-E145BA7E5DB1}"/>
                  </a:ext>
                </a:extLst>
              </p:cNvPr>
              <p:cNvGrpSpPr/>
              <p:nvPr/>
            </p:nvGrpSpPr>
            <p:grpSpPr>
              <a:xfrm rot="2348880">
                <a:off x="3117544" y="5439822"/>
                <a:ext cx="268072" cy="138560"/>
                <a:chOff x="2946400" y="1075143"/>
                <a:chExt cx="6491514" cy="3355305"/>
              </a:xfrm>
            </p:grpSpPr>
            <p:sp>
              <p:nvSpPr>
                <p:cNvPr id="208" name="Freeform: Shape 70">
                  <a:extLst>
                    <a:ext uri="{FF2B5EF4-FFF2-40B4-BE49-F238E27FC236}">
                      <a16:creationId xmlns:a16="http://schemas.microsoft.com/office/drawing/2014/main" id="{DC4D0C2D-D526-4744-8D66-0183755B0323}"/>
                    </a:ext>
                  </a:extLst>
                </p:cNvPr>
                <p:cNvSpPr/>
                <p:nvPr/>
              </p:nvSpPr>
              <p:spPr>
                <a:xfrm>
                  <a:off x="2946400" y="1075143"/>
                  <a:ext cx="6491514" cy="1508609"/>
                </a:xfrm>
                <a:custGeom>
                  <a:avLst/>
                  <a:gdLst>
                    <a:gd name="connsiteX0" fmla="*/ 0 w 6491514"/>
                    <a:gd name="connsiteY0" fmla="*/ 7257 h 7257"/>
                    <a:gd name="connsiteX1" fmla="*/ 6491514 w 6491514"/>
                    <a:gd name="connsiteY1" fmla="*/ 0 h 7257"/>
                    <a:gd name="connsiteX0" fmla="*/ 0 w 10000"/>
                    <a:gd name="connsiteY0" fmla="*/ 1245584 h 1245584"/>
                    <a:gd name="connsiteX1" fmla="*/ 10000 w 10000"/>
                    <a:gd name="connsiteY1" fmla="*/ 1235584 h 1245584"/>
                    <a:gd name="connsiteX0" fmla="*/ 0 w 10000"/>
                    <a:gd name="connsiteY0" fmla="*/ 2078828 h 2078828"/>
                    <a:gd name="connsiteX1" fmla="*/ 10000 w 10000"/>
                    <a:gd name="connsiteY1" fmla="*/ 2068828 h 2078828"/>
                  </a:gdLst>
                  <a:ahLst/>
                  <a:cxnLst>
                    <a:cxn ang="0">
                      <a:pos x="connsiteX0" y="connsiteY0"/>
                    </a:cxn>
                    <a:cxn ang="0">
                      <a:pos x="connsiteX1" y="connsiteY1"/>
                    </a:cxn>
                  </a:cxnLst>
                  <a:rect l="l" t="t" r="r" b="b"/>
                  <a:pathLst>
                    <a:path w="10000" h="2078828">
                      <a:moveTo>
                        <a:pt x="0" y="2078828"/>
                      </a:moveTo>
                      <a:cubicBezTo>
                        <a:pt x="2528" y="-719561"/>
                        <a:pt x="7466" y="-662893"/>
                        <a:pt x="10000" y="2068828"/>
                      </a:cubicBezTo>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200" dirty="0">
                    <a:solidFill>
                      <a:srgbClr val="FFFFFF"/>
                    </a:solidFill>
                    <a:latin typeface="Segoe UI"/>
                  </a:endParaRPr>
                </a:p>
              </p:txBody>
            </p:sp>
            <p:sp>
              <p:nvSpPr>
                <p:cNvPr id="209" name="Freeform: Shape 71">
                  <a:extLst>
                    <a:ext uri="{FF2B5EF4-FFF2-40B4-BE49-F238E27FC236}">
                      <a16:creationId xmlns:a16="http://schemas.microsoft.com/office/drawing/2014/main" id="{F17935FB-0A07-410B-9AFA-C49CCD80AB8B}"/>
                    </a:ext>
                  </a:extLst>
                </p:cNvPr>
                <p:cNvSpPr/>
                <p:nvPr/>
              </p:nvSpPr>
              <p:spPr>
                <a:xfrm>
                  <a:off x="3773672" y="2292383"/>
                  <a:ext cx="4836971" cy="1202289"/>
                </a:xfrm>
                <a:custGeom>
                  <a:avLst/>
                  <a:gdLst>
                    <a:gd name="connsiteX0" fmla="*/ 0 w 6491514"/>
                    <a:gd name="connsiteY0" fmla="*/ 7257 h 7257"/>
                    <a:gd name="connsiteX1" fmla="*/ 6491514 w 6491514"/>
                    <a:gd name="connsiteY1" fmla="*/ 0 h 7257"/>
                    <a:gd name="connsiteX0" fmla="*/ 0 w 10000"/>
                    <a:gd name="connsiteY0" fmla="*/ 1245584 h 1245584"/>
                    <a:gd name="connsiteX1" fmla="*/ 10000 w 10000"/>
                    <a:gd name="connsiteY1" fmla="*/ 1235584 h 1245584"/>
                    <a:gd name="connsiteX0" fmla="*/ 0 w 10000"/>
                    <a:gd name="connsiteY0" fmla="*/ 2078828 h 2078828"/>
                    <a:gd name="connsiteX1" fmla="*/ 10000 w 10000"/>
                    <a:gd name="connsiteY1" fmla="*/ 2068828 h 2078828"/>
                  </a:gdLst>
                  <a:ahLst/>
                  <a:cxnLst>
                    <a:cxn ang="0">
                      <a:pos x="connsiteX0" y="connsiteY0"/>
                    </a:cxn>
                    <a:cxn ang="0">
                      <a:pos x="connsiteX1" y="connsiteY1"/>
                    </a:cxn>
                  </a:cxnLst>
                  <a:rect l="l" t="t" r="r" b="b"/>
                  <a:pathLst>
                    <a:path w="10000" h="2078828">
                      <a:moveTo>
                        <a:pt x="0" y="2078828"/>
                      </a:moveTo>
                      <a:cubicBezTo>
                        <a:pt x="2528" y="-719561"/>
                        <a:pt x="7466" y="-662893"/>
                        <a:pt x="10000" y="2068828"/>
                      </a:cubicBezTo>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200" dirty="0">
                    <a:solidFill>
                      <a:srgbClr val="FFFFFF"/>
                    </a:solidFill>
                    <a:latin typeface="Segoe UI"/>
                  </a:endParaRPr>
                </a:p>
              </p:txBody>
            </p:sp>
            <p:sp>
              <p:nvSpPr>
                <p:cNvPr id="210" name="Freeform: Shape 72">
                  <a:extLst>
                    <a:ext uri="{FF2B5EF4-FFF2-40B4-BE49-F238E27FC236}">
                      <a16:creationId xmlns:a16="http://schemas.microsoft.com/office/drawing/2014/main" id="{A5F55CDA-9478-49B9-B033-E30B8DBF3D1C}"/>
                    </a:ext>
                  </a:extLst>
                </p:cNvPr>
                <p:cNvSpPr/>
                <p:nvPr/>
              </p:nvSpPr>
              <p:spPr>
                <a:xfrm>
                  <a:off x="4676759" y="3637770"/>
                  <a:ext cx="3030796" cy="792678"/>
                </a:xfrm>
                <a:custGeom>
                  <a:avLst/>
                  <a:gdLst>
                    <a:gd name="connsiteX0" fmla="*/ 0 w 6491514"/>
                    <a:gd name="connsiteY0" fmla="*/ 7257 h 7257"/>
                    <a:gd name="connsiteX1" fmla="*/ 6491514 w 6491514"/>
                    <a:gd name="connsiteY1" fmla="*/ 0 h 7257"/>
                    <a:gd name="connsiteX0" fmla="*/ 0 w 10000"/>
                    <a:gd name="connsiteY0" fmla="*/ 1245584 h 1245584"/>
                    <a:gd name="connsiteX1" fmla="*/ 10000 w 10000"/>
                    <a:gd name="connsiteY1" fmla="*/ 1235584 h 1245584"/>
                    <a:gd name="connsiteX0" fmla="*/ 0 w 10000"/>
                    <a:gd name="connsiteY0" fmla="*/ 2078828 h 2078828"/>
                    <a:gd name="connsiteX1" fmla="*/ 10000 w 10000"/>
                    <a:gd name="connsiteY1" fmla="*/ 2068828 h 2078828"/>
                  </a:gdLst>
                  <a:ahLst/>
                  <a:cxnLst>
                    <a:cxn ang="0">
                      <a:pos x="connsiteX0" y="connsiteY0"/>
                    </a:cxn>
                    <a:cxn ang="0">
                      <a:pos x="connsiteX1" y="connsiteY1"/>
                    </a:cxn>
                  </a:cxnLst>
                  <a:rect l="l" t="t" r="r" b="b"/>
                  <a:pathLst>
                    <a:path w="10000" h="2078828">
                      <a:moveTo>
                        <a:pt x="0" y="2078828"/>
                      </a:moveTo>
                      <a:cubicBezTo>
                        <a:pt x="2528" y="-719561"/>
                        <a:pt x="7466" y="-662893"/>
                        <a:pt x="10000" y="2068828"/>
                      </a:cubicBezTo>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200" dirty="0">
                    <a:solidFill>
                      <a:srgbClr val="FFFFFF"/>
                    </a:solidFill>
                    <a:latin typeface="Segoe UI"/>
                  </a:endParaRPr>
                </a:p>
              </p:txBody>
            </p:sp>
          </p:grpSp>
          <p:sp>
            <p:nvSpPr>
              <p:cNvPr id="207" name="Freeform 5">
                <a:extLst>
                  <a:ext uri="{FF2B5EF4-FFF2-40B4-BE49-F238E27FC236}">
                    <a16:creationId xmlns:a16="http://schemas.microsoft.com/office/drawing/2014/main" id="{C9852630-95B0-4F77-89F7-9A03A5190E80}"/>
                  </a:ext>
                </a:extLst>
              </p:cNvPr>
              <p:cNvSpPr>
                <a:spLocks noEditPoints="1"/>
              </p:cNvSpPr>
              <p:nvPr/>
            </p:nvSpPr>
            <p:spPr bwMode="auto">
              <a:xfrm>
                <a:off x="2907342" y="5583169"/>
                <a:ext cx="435355" cy="261920"/>
              </a:xfrm>
              <a:custGeom>
                <a:avLst/>
                <a:gdLst>
                  <a:gd name="T0" fmla="*/ 27 w 339"/>
                  <a:gd name="T1" fmla="*/ 70 h 204"/>
                  <a:gd name="T2" fmla="*/ 287 w 339"/>
                  <a:gd name="T3" fmla="*/ 70 h 204"/>
                  <a:gd name="T4" fmla="*/ 339 w 339"/>
                  <a:gd name="T5" fmla="*/ 122 h 204"/>
                  <a:gd name="T6" fmla="*/ 339 w 339"/>
                  <a:gd name="T7" fmla="*/ 160 h 204"/>
                  <a:gd name="T8" fmla="*/ 318 w 339"/>
                  <a:gd name="T9" fmla="*/ 182 h 204"/>
                  <a:gd name="T10" fmla="*/ 294 w 339"/>
                  <a:gd name="T11" fmla="*/ 182 h 204"/>
                  <a:gd name="T12" fmla="*/ 297 w 339"/>
                  <a:gd name="T13" fmla="*/ 168 h 204"/>
                  <a:gd name="T14" fmla="*/ 261 w 339"/>
                  <a:gd name="T15" fmla="*/ 131 h 204"/>
                  <a:gd name="T16" fmla="*/ 224 w 339"/>
                  <a:gd name="T17" fmla="*/ 168 h 204"/>
                  <a:gd name="T18" fmla="*/ 261 w 339"/>
                  <a:gd name="T19" fmla="*/ 204 h 204"/>
                  <a:gd name="T20" fmla="*/ 297 w 339"/>
                  <a:gd name="T21" fmla="*/ 168 h 204"/>
                  <a:gd name="T22" fmla="*/ 95 w 339"/>
                  <a:gd name="T23" fmla="*/ 168 h 204"/>
                  <a:gd name="T24" fmla="*/ 59 w 339"/>
                  <a:gd name="T25" fmla="*/ 131 h 204"/>
                  <a:gd name="T26" fmla="*/ 22 w 339"/>
                  <a:gd name="T27" fmla="*/ 168 h 204"/>
                  <a:gd name="T28" fmla="*/ 59 w 339"/>
                  <a:gd name="T29" fmla="*/ 204 h 204"/>
                  <a:gd name="T30" fmla="*/ 95 w 339"/>
                  <a:gd name="T31" fmla="*/ 168 h 204"/>
                  <a:gd name="T32" fmla="*/ 63 w 339"/>
                  <a:gd name="T33" fmla="*/ 0 h 204"/>
                  <a:gd name="T34" fmla="*/ 10 w 339"/>
                  <a:gd name="T35" fmla="*/ 105 h 204"/>
                  <a:gd name="T36" fmla="*/ 0 w 339"/>
                  <a:gd name="T37" fmla="*/ 139 h 204"/>
                  <a:gd name="T38" fmla="*/ 24 w 339"/>
                  <a:gd name="T39" fmla="*/ 178 h 204"/>
                  <a:gd name="T40" fmla="*/ 271 w 339"/>
                  <a:gd name="T41" fmla="*/ 70 h 204"/>
                  <a:gd name="T42" fmla="*/ 222 w 339"/>
                  <a:gd name="T43" fmla="*/ 15 h 204"/>
                  <a:gd name="T44" fmla="*/ 194 w 339"/>
                  <a:gd name="T45" fmla="*/ 0 h 204"/>
                  <a:gd name="T46" fmla="*/ 37 w 339"/>
                  <a:gd name="T47" fmla="*/ 0 h 204"/>
                  <a:gd name="T48" fmla="*/ 227 w 339"/>
                  <a:gd name="T49" fmla="*/ 182 h 204"/>
                  <a:gd name="T50" fmla="*/ 92 w 339"/>
                  <a:gd name="T51" fmla="*/ 182 h 204"/>
                  <a:gd name="T52" fmla="*/ 134 w 339"/>
                  <a:gd name="T53" fmla="*/ 182 h 204"/>
                  <a:gd name="T54" fmla="*/ 134 w 339"/>
                  <a:gd name="T55"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9" h="204">
                    <a:moveTo>
                      <a:pt x="27" y="70"/>
                    </a:moveTo>
                    <a:cubicBezTo>
                      <a:pt x="287" y="70"/>
                      <a:pt x="287" y="70"/>
                      <a:pt x="287" y="70"/>
                    </a:cubicBezTo>
                    <a:cubicBezTo>
                      <a:pt x="316" y="70"/>
                      <a:pt x="339" y="94"/>
                      <a:pt x="339" y="122"/>
                    </a:cubicBezTo>
                    <a:cubicBezTo>
                      <a:pt x="339" y="160"/>
                      <a:pt x="339" y="160"/>
                      <a:pt x="339" y="160"/>
                    </a:cubicBezTo>
                    <a:cubicBezTo>
                      <a:pt x="339" y="172"/>
                      <a:pt x="330" y="182"/>
                      <a:pt x="318" y="182"/>
                    </a:cubicBezTo>
                    <a:cubicBezTo>
                      <a:pt x="294" y="182"/>
                      <a:pt x="294" y="182"/>
                      <a:pt x="294" y="182"/>
                    </a:cubicBezTo>
                    <a:moveTo>
                      <a:pt x="297" y="168"/>
                    </a:moveTo>
                    <a:cubicBezTo>
                      <a:pt x="297" y="148"/>
                      <a:pt x="281" y="131"/>
                      <a:pt x="261" y="131"/>
                    </a:cubicBezTo>
                    <a:cubicBezTo>
                      <a:pt x="241" y="131"/>
                      <a:pt x="224" y="148"/>
                      <a:pt x="224" y="168"/>
                    </a:cubicBezTo>
                    <a:cubicBezTo>
                      <a:pt x="224" y="188"/>
                      <a:pt x="241" y="204"/>
                      <a:pt x="261" y="204"/>
                    </a:cubicBezTo>
                    <a:cubicBezTo>
                      <a:pt x="281" y="204"/>
                      <a:pt x="297" y="188"/>
                      <a:pt x="297" y="168"/>
                    </a:cubicBezTo>
                    <a:close/>
                    <a:moveTo>
                      <a:pt x="95" y="168"/>
                    </a:moveTo>
                    <a:cubicBezTo>
                      <a:pt x="95" y="148"/>
                      <a:pt x="79" y="131"/>
                      <a:pt x="59" y="131"/>
                    </a:cubicBezTo>
                    <a:cubicBezTo>
                      <a:pt x="39" y="131"/>
                      <a:pt x="22" y="148"/>
                      <a:pt x="22" y="168"/>
                    </a:cubicBezTo>
                    <a:cubicBezTo>
                      <a:pt x="22" y="188"/>
                      <a:pt x="39" y="204"/>
                      <a:pt x="59" y="204"/>
                    </a:cubicBezTo>
                    <a:cubicBezTo>
                      <a:pt x="79" y="204"/>
                      <a:pt x="95" y="188"/>
                      <a:pt x="95" y="168"/>
                    </a:cubicBezTo>
                    <a:close/>
                    <a:moveTo>
                      <a:pt x="63" y="0"/>
                    </a:moveTo>
                    <a:cubicBezTo>
                      <a:pt x="63" y="0"/>
                      <a:pt x="20" y="84"/>
                      <a:pt x="10" y="105"/>
                    </a:cubicBezTo>
                    <a:cubicBezTo>
                      <a:pt x="0" y="127"/>
                      <a:pt x="0" y="139"/>
                      <a:pt x="0" y="139"/>
                    </a:cubicBezTo>
                    <a:cubicBezTo>
                      <a:pt x="0" y="154"/>
                      <a:pt x="9" y="173"/>
                      <a:pt x="24" y="178"/>
                    </a:cubicBezTo>
                    <a:moveTo>
                      <a:pt x="271" y="70"/>
                    </a:moveTo>
                    <a:cubicBezTo>
                      <a:pt x="222" y="15"/>
                      <a:pt x="222" y="15"/>
                      <a:pt x="222" y="15"/>
                    </a:cubicBezTo>
                    <a:cubicBezTo>
                      <a:pt x="214" y="5"/>
                      <a:pt x="206" y="0"/>
                      <a:pt x="194" y="0"/>
                    </a:cubicBezTo>
                    <a:cubicBezTo>
                      <a:pt x="37" y="0"/>
                      <a:pt x="37" y="0"/>
                      <a:pt x="37" y="0"/>
                    </a:cubicBezTo>
                    <a:moveTo>
                      <a:pt x="227" y="182"/>
                    </a:moveTo>
                    <a:cubicBezTo>
                      <a:pt x="92" y="182"/>
                      <a:pt x="92" y="182"/>
                      <a:pt x="92" y="182"/>
                    </a:cubicBezTo>
                    <a:moveTo>
                      <a:pt x="134" y="182"/>
                    </a:moveTo>
                    <a:cubicBezTo>
                      <a:pt x="134" y="0"/>
                      <a:pt x="134" y="0"/>
                      <a:pt x="134" y="0"/>
                    </a:cubicBezTo>
                  </a:path>
                </a:pathLst>
              </a:custGeom>
              <a:noFill/>
              <a:ln w="12700">
                <a:solidFill>
                  <a:schemeClr val="tx1"/>
                </a:soli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93260" tIns="46630" rIns="93260" bIns="46630" numCol="1" anchor="t" anchorCtr="0" compatLnSpc="1">
                <a:prstTxWarp prst="textNoShape">
                  <a:avLst/>
                </a:prstTxWarp>
              </a:bodyPr>
              <a:lstStyle/>
              <a:p>
                <a:pPr defTabSz="932597">
                  <a:defRPr/>
                </a:pPr>
                <a:endParaRPr lang="en-US" sz="2800" kern="0" dirty="0">
                  <a:solidFill>
                    <a:sysClr val="windowText" lastClr="000000"/>
                  </a:solidFill>
                </a:endParaRPr>
              </a:p>
            </p:txBody>
          </p:sp>
        </p:grpSp>
        <p:grpSp>
          <p:nvGrpSpPr>
            <p:cNvPr id="12" name="Group 11">
              <a:extLst>
                <a:ext uri="{FF2B5EF4-FFF2-40B4-BE49-F238E27FC236}">
                  <a16:creationId xmlns:a16="http://schemas.microsoft.com/office/drawing/2014/main" id="{29B5790C-82D2-4FFA-BC68-9B662FE1087B}"/>
                </a:ext>
              </a:extLst>
            </p:cNvPr>
            <p:cNvGrpSpPr/>
            <p:nvPr/>
          </p:nvGrpSpPr>
          <p:grpSpPr>
            <a:xfrm rot="10800000">
              <a:off x="6182091" y="4994628"/>
              <a:ext cx="3251850" cy="304835"/>
              <a:chOff x="7370722" y="4822428"/>
              <a:chExt cx="781948" cy="298885"/>
            </a:xfrm>
          </p:grpSpPr>
          <p:sp>
            <p:nvSpPr>
              <p:cNvPr id="211" name="Freeform 125">
                <a:extLst>
                  <a:ext uri="{FF2B5EF4-FFF2-40B4-BE49-F238E27FC236}">
                    <a16:creationId xmlns:a16="http://schemas.microsoft.com/office/drawing/2014/main" id="{16107839-660A-4018-B0D3-7219332DF039}"/>
                  </a:ext>
                </a:extLst>
              </p:cNvPr>
              <p:cNvSpPr/>
              <p:nvPr/>
            </p:nvSpPr>
            <p:spPr bwMode="auto">
              <a:xfrm rot="16200000">
                <a:off x="7717882" y="4686525"/>
                <a:ext cx="87628" cy="781948"/>
              </a:xfrm>
              <a:custGeom>
                <a:avLst/>
                <a:gdLst>
                  <a:gd name="connsiteX0" fmla="*/ 5475 w 235444"/>
                  <a:gd name="connsiteY0" fmla="*/ 0 h 3860192"/>
                  <a:gd name="connsiteX1" fmla="*/ 235444 w 235444"/>
                  <a:gd name="connsiteY1" fmla="*/ 0 h 3860192"/>
                  <a:gd name="connsiteX2" fmla="*/ 235444 w 235444"/>
                  <a:gd name="connsiteY2" fmla="*/ 3860192 h 3860192"/>
                  <a:gd name="connsiteX3" fmla="*/ 0 w 235444"/>
                  <a:gd name="connsiteY3" fmla="*/ 3860192 h 3860192"/>
                </a:gdLst>
                <a:ahLst/>
                <a:cxnLst>
                  <a:cxn ang="0">
                    <a:pos x="connsiteX0" y="connsiteY0"/>
                  </a:cxn>
                  <a:cxn ang="0">
                    <a:pos x="connsiteX1" y="connsiteY1"/>
                  </a:cxn>
                  <a:cxn ang="0">
                    <a:pos x="connsiteX2" y="connsiteY2"/>
                  </a:cxn>
                  <a:cxn ang="0">
                    <a:pos x="connsiteX3" y="connsiteY3"/>
                  </a:cxn>
                </a:cxnLst>
                <a:rect l="l" t="t" r="r" b="b"/>
                <a:pathLst>
                  <a:path w="235444" h="3860192">
                    <a:moveTo>
                      <a:pt x="5475" y="0"/>
                    </a:moveTo>
                    <a:lnTo>
                      <a:pt x="235444" y="0"/>
                    </a:lnTo>
                    <a:lnTo>
                      <a:pt x="235444" y="3860192"/>
                    </a:lnTo>
                    <a:lnTo>
                      <a:pt x="0" y="3860192"/>
                    </a:lnTo>
                  </a:path>
                </a:pathLst>
              </a:custGeom>
              <a:noFill/>
              <a:ln w="12700">
                <a:solidFill>
                  <a:schemeClr val="tx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32597"/>
                <a:endParaRPr lang="en-US" sz="2800" dirty="0">
                  <a:solidFill>
                    <a:srgbClr val="FFFFFF"/>
                  </a:solidFill>
                </a:endParaRPr>
              </a:p>
            </p:txBody>
          </p:sp>
          <p:sp>
            <p:nvSpPr>
              <p:cNvPr id="216" name="Freeform 126">
                <a:extLst>
                  <a:ext uri="{FF2B5EF4-FFF2-40B4-BE49-F238E27FC236}">
                    <a16:creationId xmlns:a16="http://schemas.microsoft.com/office/drawing/2014/main" id="{A92853A7-BB06-47B8-91A1-D57DFF8591A8}"/>
                  </a:ext>
                </a:extLst>
              </p:cNvPr>
              <p:cNvSpPr/>
              <p:nvPr/>
            </p:nvSpPr>
            <p:spPr bwMode="auto">
              <a:xfrm rot="16200000">
                <a:off x="7704752" y="4880955"/>
                <a:ext cx="207429" cy="90376"/>
              </a:xfrm>
              <a:custGeom>
                <a:avLst/>
                <a:gdLst>
                  <a:gd name="connsiteX0" fmla="*/ 0 w 171450"/>
                  <a:gd name="connsiteY0" fmla="*/ 161925 h 161925"/>
                  <a:gd name="connsiteX1" fmla="*/ 0 w 171450"/>
                  <a:gd name="connsiteY1" fmla="*/ 0 h 161925"/>
                  <a:gd name="connsiteX2" fmla="*/ 171450 w 171450"/>
                  <a:gd name="connsiteY2" fmla="*/ 0 h 161925"/>
                  <a:gd name="connsiteX0" fmla="*/ 0 w 171450"/>
                  <a:gd name="connsiteY0" fmla="*/ 0 h 0"/>
                  <a:gd name="connsiteX1" fmla="*/ 171450 w 171450"/>
                  <a:gd name="connsiteY1" fmla="*/ 0 h 0"/>
                </a:gdLst>
                <a:ahLst/>
                <a:cxnLst>
                  <a:cxn ang="0">
                    <a:pos x="connsiteX0" y="connsiteY0"/>
                  </a:cxn>
                  <a:cxn ang="0">
                    <a:pos x="connsiteX1" y="connsiteY1"/>
                  </a:cxn>
                </a:cxnLst>
                <a:rect l="l" t="t" r="r" b="b"/>
                <a:pathLst>
                  <a:path w="171450">
                    <a:moveTo>
                      <a:pt x="0" y="0"/>
                    </a:moveTo>
                    <a:lnTo>
                      <a:pt x="171450" y="0"/>
                    </a:lnTo>
                  </a:path>
                </a:pathLst>
              </a:custGeom>
              <a:noFill/>
              <a:ln w="12700">
                <a:solidFill>
                  <a:schemeClr val="tx2"/>
                </a:solidFill>
                <a:prstDash val="solid"/>
                <a:headEnd type="none" w="med" len="med"/>
                <a:tailEnd type="triangle" w="sm" len="sm"/>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32597"/>
                <a:endParaRPr lang="en-US" sz="2800" dirty="0">
                  <a:solidFill>
                    <a:srgbClr val="FFFFFF"/>
                  </a:solidFill>
                </a:endParaRPr>
              </a:p>
            </p:txBody>
          </p:sp>
        </p:grpSp>
        <p:sp>
          <p:nvSpPr>
            <p:cNvPr id="14" name="TextBox 13">
              <a:extLst>
                <a:ext uri="{FF2B5EF4-FFF2-40B4-BE49-F238E27FC236}">
                  <a16:creationId xmlns:a16="http://schemas.microsoft.com/office/drawing/2014/main" id="{209FC5F9-5E28-4A5B-8382-AC0B772C2CA5}"/>
                </a:ext>
              </a:extLst>
            </p:cNvPr>
            <p:cNvSpPr txBox="1"/>
            <p:nvPr/>
          </p:nvSpPr>
          <p:spPr>
            <a:xfrm>
              <a:off x="5868644" y="6077714"/>
              <a:ext cx="3878743" cy="550647"/>
            </a:xfrm>
            <a:prstGeom prst="rect">
              <a:avLst/>
            </a:prstGeom>
            <a:noFill/>
          </p:spPr>
          <p:txBody>
            <a:bodyPr wrap="square" lIns="186521" tIns="149217" rIns="186521" bIns="149217" rtlCol="0">
              <a:spAutoFit/>
            </a:bodyPr>
            <a:lstStyle/>
            <a:p>
              <a:pPr algn="ctr" defTabSz="932597">
                <a:lnSpc>
                  <a:spcPct val="90000"/>
                </a:lnSpc>
                <a:spcAft>
                  <a:spcPts val="612"/>
                </a:spcAft>
                <a:defRPr/>
              </a:pPr>
              <a:r>
                <a:rPr lang="en-US" dirty="0">
                  <a:solidFill>
                    <a:srgbClr val="0078D7"/>
                  </a:solidFill>
                  <a:latin typeface="Segoe UI Semibold" panose="020B0702040204020203" pitchFamily="34" charset="0"/>
                  <a:cs typeface="Segoe UI Semilight" charset="0"/>
                </a:rPr>
                <a:t>Azure Machine Learning</a:t>
              </a:r>
            </a:p>
          </p:txBody>
        </p:sp>
        <p:sp>
          <p:nvSpPr>
            <p:cNvPr id="145" name="TextBox 144">
              <a:extLst>
                <a:ext uri="{FF2B5EF4-FFF2-40B4-BE49-F238E27FC236}">
                  <a16:creationId xmlns:a16="http://schemas.microsoft.com/office/drawing/2014/main" id="{A9D52BF6-60B9-459C-9313-C4EF10AD3E8F}"/>
                </a:ext>
              </a:extLst>
            </p:cNvPr>
            <p:cNvSpPr txBox="1"/>
            <p:nvPr/>
          </p:nvSpPr>
          <p:spPr>
            <a:xfrm>
              <a:off x="8734243" y="3809516"/>
              <a:ext cx="422706" cy="141256"/>
            </a:xfrm>
            <a:prstGeom prst="rect">
              <a:avLst/>
            </a:prstGeom>
            <a:noFill/>
          </p:spPr>
          <p:txBody>
            <a:bodyPr wrap="square" lIns="0" tIns="0" rIns="0" bIns="0" rtlCol="0">
              <a:noAutofit/>
            </a:bodyPr>
            <a:lstStyle/>
            <a:p>
              <a:pPr algn="ctr" defTabSz="932563">
                <a:lnSpc>
                  <a:spcPct val="90000"/>
                </a:lnSpc>
                <a:defRPr/>
              </a:pPr>
              <a:r>
                <a:rPr lang="en-US" sz="1200" b="1" dirty="0">
                  <a:ln>
                    <a:solidFill>
                      <a:srgbClr val="FFFFFF">
                        <a:alpha val="0"/>
                      </a:srgbClr>
                    </a:solidFill>
                  </a:ln>
                  <a:solidFill>
                    <a:srgbClr val="505050"/>
                  </a:solidFill>
                  <a:latin typeface="Segoe UI Semibold" charset="0"/>
                  <a:ea typeface="Segoe UI Semibold" charset="0"/>
                  <a:cs typeface="Segoe UI Semibold" charset="0"/>
                </a:rPr>
                <a:t>Cloud</a:t>
              </a:r>
            </a:p>
          </p:txBody>
        </p:sp>
        <p:sp>
          <p:nvSpPr>
            <p:cNvPr id="146" name="Rectangle 145">
              <a:extLst>
                <a:ext uri="{FF2B5EF4-FFF2-40B4-BE49-F238E27FC236}">
                  <a16:creationId xmlns:a16="http://schemas.microsoft.com/office/drawing/2014/main" id="{30442180-DE31-4C33-B7C4-ED9A4BB7C463}"/>
                </a:ext>
              </a:extLst>
            </p:cNvPr>
            <p:cNvSpPr/>
            <p:nvPr/>
          </p:nvSpPr>
          <p:spPr>
            <a:xfrm>
              <a:off x="8785746" y="4428682"/>
              <a:ext cx="410547" cy="267766"/>
            </a:xfrm>
            <a:prstGeom prst="rect">
              <a:avLst/>
            </a:prstGeom>
          </p:spPr>
          <p:txBody>
            <a:bodyPr wrap="none">
              <a:spAutoFit/>
            </a:bodyPr>
            <a:lstStyle/>
            <a:p>
              <a:pPr algn="r" defTabSz="932293" fontAlgn="base">
                <a:lnSpc>
                  <a:spcPct val="95000"/>
                </a:lnSpc>
                <a:spcBef>
                  <a:spcPct val="0"/>
                </a:spcBef>
                <a:spcAft>
                  <a:spcPct val="0"/>
                </a:spcAft>
                <a:defRPr/>
              </a:pPr>
              <a:r>
                <a:rPr lang="en-US" sz="1200" b="1" kern="0" spc="50" dirty="0">
                  <a:solidFill>
                    <a:srgbClr val="505050"/>
                  </a:solidFill>
                  <a:latin typeface="Segoe UI Semibold" charset="0"/>
                  <a:ea typeface="Segoe UI Semibold" charset="0"/>
                  <a:cs typeface="Segoe UI Semibold" charset="0"/>
                </a:rPr>
                <a:t>IoT</a:t>
              </a:r>
            </a:p>
          </p:txBody>
        </p:sp>
        <p:sp>
          <p:nvSpPr>
            <p:cNvPr id="147" name="TextBox 146">
              <a:extLst>
                <a:ext uri="{FF2B5EF4-FFF2-40B4-BE49-F238E27FC236}">
                  <a16:creationId xmlns:a16="http://schemas.microsoft.com/office/drawing/2014/main" id="{748AB9BD-F8AD-487E-8082-7E882582F9A8}"/>
                </a:ext>
              </a:extLst>
            </p:cNvPr>
            <p:cNvSpPr txBox="1"/>
            <p:nvPr/>
          </p:nvSpPr>
          <p:spPr>
            <a:xfrm>
              <a:off x="7879324" y="3824704"/>
              <a:ext cx="634463" cy="126068"/>
            </a:xfrm>
            <a:prstGeom prst="rect">
              <a:avLst/>
            </a:prstGeom>
            <a:noFill/>
          </p:spPr>
          <p:txBody>
            <a:bodyPr wrap="square" lIns="0" tIns="0" rIns="0" bIns="0" rtlCol="0">
              <a:noAutofit/>
            </a:bodyPr>
            <a:lstStyle/>
            <a:p>
              <a:pPr algn="ctr" defTabSz="932563">
                <a:lnSpc>
                  <a:spcPct val="90000"/>
                </a:lnSpc>
                <a:defRPr/>
              </a:pPr>
              <a:r>
                <a:rPr lang="en-US" sz="1200" b="1" dirty="0">
                  <a:ln>
                    <a:solidFill>
                      <a:srgbClr val="FFFFFF">
                        <a:alpha val="0"/>
                      </a:srgbClr>
                    </a:solidFill>
                  </a:ln>
                  <a:solidFill>
                    <a:srgbClr val="505050"/>
                  </a:solidFill>
                  <a:latin typeface="Segoe UI Semibold" charset="0"/>
                  <a:ea typeface="Segoe UI Semibold" charset="0"/>
                  <a:cs typeface="Segoe UI Semibold" charset="0"/>
                </a:rPr>
                <a:t>On-prem </a:t>
              </a:r>
            </a:p>
          </p:txBody>
        </p:sp>
        <p:grpSp>
          <p:nvGrpSpPr>
            <p:cNvPr id="148" name="Group 11">
              <a:extLst>
                <a:ext uri="{FF2B5EF4-FFF2-40B4-BE49-F238E27FC236}">
                  <a16:creationId xmlns:a16="http://schemas.microsoft.com/office/drawing/2014/main" id="{66121A1B-FA5A-4833-93D4-9E8B1C8EE94F}"/>
                </a:ext>
              </a:extLst>
            </p:cNvPr>
            <p:cNvGrpSpPr>
              <a:grpSpLocks noChangeAspect="1"/>
            </p:cNvGrpSpPr>
            <p:nvPr/>
          </p:nvGrpSpPr>
          <p:grpSpPr bwMode="auto">
            <a:xfrm>
              <a:off x="7594218" y="5554662"/>
              <a:ext cx="427596" cy="465774"/>
              <a:chOff x="3861" y="4291602"/>
              <a:chExt cx="112" cy="244433"/>
            </a:xfrm>
          </p:grpSpPr>
          <p:sp>
            <p:nvSpPr>
              <p:cNvPr id="149" name="Freeform 12">
                <a:extLst>
                  <a:ext uri="{FF2B5EF4-FFF2-40B4-BE49-F238E27FC236}">
                    <a16:creationId xmlns:a16="http://schemas.microsoft.com/office/drawing/2014/main" id="{298E83B2-4D62-48F0-815A-2DCDDEDA26B6}"/>
                  </a:ext>
                </a:extLst>
              </p:cNvPr>
              <p:cNvSpPr>
                <a:spLocks/>
              </p:cNvSpPr>
              <p:nvPr/>
            </p:nvSpPr>
            <p:spPr bwMode="auto">
              <a:xfrm>
                <a:off x="3861" y="4291602"/>
                <a:ext cx="112" cy="244433"/>
              </a:xfrm>
              <a:custGeom>
                <a:avLst/>
                <a:gdLst>
                  <a:gd name="T0" fmla="*/ 24 w 80"/>
                  <a:gd name="T1" fmla="*/ 36 h 88"/>
                  <a:gd name="T2" fmla="*/ 4 w 80"/>
                  <a:gd name="T3" fmla="*/ 74 h 88"/>
                  <a:gd name="T4" fmla="*/ 12 w 80"/>
                  <a:gd name="T5" fmla="*/ 88 h 88"/>
                  <a:gd name="T6" fmla="*/ 68 w 80"/>
                  <a:gd name="T7" fmla="*/ 88 h 88"/>
                  <a:gd name="T8" fmla="*/ 76 w 80"/>
                  <a:gd name="T9" fmla="*/ 74 h 88"/>
                  <a:gd name="T10" fmla="*/ 56 w 80"/>
                  <a:gd name="T11" fmla="*/ 36 h 88"/>
                  <a:gd name="T12" fmla="*/ 56 w 80"/>
                  <a:gd name="T13" fmla="*/ 0 h 88"/>
                  <a:gd name="T14" fmla="*/ 24 w 80"/>
                  <a:gd name="T15" fmla="*/ 0 h 88"/>
                  <a:gd name="T16" fmla="*/ 24 w 80"/>
                  <a:gd name="T17" fmla="*/ 3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8">
                    <a:moveTo>
                      <a:pt x="24" y="36"/>
                    </a:moveTo>
                    <a:cubicBezTo>
                      <a:pt x="4" y="74"/>
                      <a:pt x="4" y="74"/>
                      <a:pt x="4" y="74"/>
                    </a:cubicBezTo>
                    <a:cubicBezTo>
                      <a:pt x="0" y="80"/>
                      <a:pt x="5" y="88"/>
                      <a:pt x="12" y="88"/>
                    </a:cubicBezTo>
                    <a:cubicBezTo>
                      <a:pt x="68" y="88"/>
                      <a:pt x="68" y="88"/>
                      <a:pt x="68" y="88"/>
                    </a:cubicBezTo>
                    <a:cubicBezTo>
                      <a:pt x="75" y="88"/>
                      <a:pt x="80" y="80"/>
                      <a:pt x="76" y="74"/>
                    </a:cubicBezTo>
                    <a:cubicBezTo>
                      <a:pt x="56" y="36"/>
                      <a:pt x="56" y="36"/>
                      <a:pt x="56" y="36"/>
                    </a:cubicBezTo>
                    <a:cubicBezTo>
                      <a:pt x="56" y="0"/>
                      <a:pt x="56" y="0"/>
                      <a:pt x="56" y="0"/>
                    </a:cubicBezTo>
                    <a:cubicBezTo>
                      <a:pt x="24" y="0"/>
                      <a:pt x="24" y="0"/>
                      <a:pt x="24" y="0"/>
                    </a:cubicBezTo>
                    <a:lnTo>
                      <a:pt x="24" y="36"/>
                    </a:lnTo>
                    <a:close/>
                  </a:path>
                </a:pathLst>
              </a:custGeom>
              <a:noFill/>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chemeClr val="tx2"/>
                  </a:solidFill>
                  <a:effectLst/>
                  <a:uLnTx/>
                  <a:uFillTx/>
                  <a:latin typeface="Segoe UI Semilight"/>
                </a:endParaRPr>
              </a:p>
            </p:txBody>
          </p:sp>
          <p:sp>
            <p:nvSpPr>
              <p:cNvPr id="186" name="Line 13">
                <a:extLst>
                  <a:ext uri="{FF2B5EF4-FFF2-40B4-BE49-F238E27FC236}">
                    <a16:creationId xmlns:a16="http://schemas.microsoft.com/office/drawing/2014/main" id="{74052566-D652-4423-B75F-992589759590}"/>
                  </a:ext>
                </a:extLst>
              </p:cNvPr>
              <p:cNvSpPr>
                <a:spLocks noChangeShapeType="1"/>
              </p:cNvSpPr>
              <p:nvPr/>
            </p:nvSpPr>
            <p:spPr bwMode="auto">
              <a:xfrm>
                <a:off x="3872" y="4469918"/>
                <a:ext cx="90" cy="0"/>
              </a:xfrm>
              <a:prstGeom prst="line">
                <a:avLst/>
              </a:prstGeom>
              <a:noFill/>
              <a:ln w="127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chemeClr val="tx2"/>
                  </a:solidFill>
                  <a:effectLst/>
                  <a:uLnTx/>
                  <a:uFillTx/>
                  <a:latin typeface="Segoe UI Semilight"/>
                </a:endParaRPr>
              </a:p>
            </p:txBody>
          </p:sp>
          <p:sp>
            <p:nvSpPr>
              <p:cNvPr id="187" name="Line 14">
                <a:extLst>
                  <a:ext uri="{FF2B5EF4-FFF2-40B4-BE49-F238E27FC236}">
                    <a16:creationId xmlns:a16="http://schemas.microsoft.com/office/drawing/2014/main" id="{3D68EBEE-C4E9-4C21-B64B-58BD77915D0C}"/>
                  </a:ext>
                </a:extLst>
              </p:cNvPr>
              <p:cNvSpPr>
                <a:spLocks noChangeShapeType="1"/>
              </p:cNvSpPr>
              <p:nvPr/>
            </p:nvSpPr>
            <p:spPr bwMode="auto">
              <a:xfrm>
                <a:off x="3923" y="4335680"/>
                <a:ext cx="16" cy="0"/>
              </a:xfrm>
              <a:prstGeom prst="line">
                <a:avLst/>
              </a:prstGeom>
              <a:noFill/>
              <a:ln w="127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chemeClr val="tx2"/>
                  </a:solidFill>
                  <a:effectLst/>
                  <a:uLnTx/>
                  <a:uFillTx/>
                  <a:latin typeface="Segoe UI Semilight"/>
                </a:endParaRPr>
              </a:p>
            </p:txBody>
          </p:sp>
          <p:sp>
            <p:nvSpPr>
              <p:cNvPr id="188" name="Line 15">
                <a:extLst>
                  <a:ext uri="{FF2B5EF4-FFF2-40B4-BE49-F238E27FC236}">
                    <a16:creationId xmlns:a16="http://schemas.microsoft.com/office/drawing/2014/main" id="{29C540D9-1D75-4E17-B77B-318C125DF599}"/>
                  </a:ext>
                </a:extLst>
              </p:cNvPr>
              <p:cNvSpPr>
                <a:spLocks noChangeShapeType="1"/>
              </p:cNvSpPr>
              <p:nvPr/>
            </p:nvSpPr>
            <p:spPr bwMode="auto">
              <a:xfrm>
                <a:off x="3923" y="4379758"/>
                <a:ext cx="16" cy="0"/>
              </a:xfrm>
              <a:prstGeom prst="line">
                <a:avLst/>
              </a:prstGeom>
              <a:noFill/>
              <a:ln w="127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chemeClr val="tx2"/>
                  </a:solidFill>
                  <a:effectLst/>
                  <a:uLnTx/>
                  <a:uFillTx/>
                  <a:latin typeface="Segoe UI Semilight"/>
                </a:endParaRPr>
              </a:p>
            </p:txBody>
          </p:sp>
          <p:sp>
            <p:nvSpPr>
              <p:cNvPr id="202" name="Line 16">
                <a:extLst>
                  <a:ext uri="{FF2B5EF4-FFF2-40B4-BE49-F238E27FC236}">
                    <a16:creationId xmlns:a16="http://schemas.microsoft.com/office/drawing/2014/main" id="{C74F7D58-F2AD-486C-9480-A246D153AD77}"/>
                  </a:ext>
                </a:extLst>
              </p:cNvPr>
              <p:cNvSpPr>
                <a:spLocks noChangeShapeType="1"/>
              </p:cNvSpPr>
              <p:nvPr/>
            </p:nvSpPr>
            <p:spPr bwMode="auto">
              <a:xfrm>
                <a:off x="3923" y="4425840"/>
                <a:ext cx="28" cy="0"/>
              </a:xfrm>
              <a:prstGeom prst="line">
                <a:avLst/>
              </a:prstGeom>
              <a:noFill/>
              <a:ln w="127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chemeClr val="tx2"/>
                  </a:solidFill>
                  <a:effectLst/>
                  <a:uLnTx/>
                  <a:uFillTx/>
                  <a:latin typeface="Segoe UI Semilight"/>
                </a:endParaRPr>
              </a:p>
            </p:txBody>
          </p:sp>
          <p:sp>
            <p:nvSpPr>
              <p:cNvPr id="203" name="Line 17">
                <a:extLst>
                  <a:ext uri="{FF2B5EF4-FFF2-40B4-BE49-F238E27FC236}">
                    <a16:creationId xmlns:a16="http://schemas.microsoft.com/office/drawing/2014/main" id="{7861374E-276C-4A25-9BF4-A6C73605CD9B}"/>
                  </a:ext>
                </a:extLst>
              </p:cNvPr>
              <p:cNvSpPr>
                <a:spLocks noChangeShapeType="1"/>
              </p:cNvSpPr>
              <p:nvPr/>
            </p:nvSpPr>
            <p:spPr bwMode="auto">
              <a:xfrm>
                <a:off x="3883" y="4291602"/>
                <a:ext cx="68" cy="0"/>
              </a:xfrm>
              <a:prstGeom prst="line">
                <a:avLst/>
              </a:prstGeom>
              <a:noFill/>
              <a:ln w="127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chemeClr val="tx2"/>
                  </a:solidFill>
                  <a:effectLst/>
                  <a:uLnTx/>
                  <a:uFillTx/>
                  <a:latin typeface="Segoe UI Semilight"/>
                </a:endParaRPr>
              </a:p>
            </p:txBody>
          </p:sp>
        </p:grpSp>
      </p:grpSp>
      <p:sp>
        <p:nvSpPr>
          <p:cNvPr id="204" name="Title 2">
            <a:extLst>
              <a:ext uri="{FF2B5EF4-FFF2-40B4-BE49-F238E27FC236}">
                <a16:creationId xmlns:a16="http://schemas.microsoft.com/office/drawing/2014/main" id="{627EE643-E969-483A-8723-D36941BCC219}"/>
              </a:ext>
            </a:extLst>
          </p:cNvPr>
          <p:cNvSpPr txBox="1">
            <a:spLocks/>
          </p:cNvSpPr>
          <p:nvPr/>
        </p:nvSpPr>
        <p:spPr>
          <a:xfrm>
            <a:off x="450066" y="334868"/>
            <a:ext cx="11889564" cy="917575"/>
          </a:xfrm>
          <a:prstGeom prst="rect">
            <a:avLst/>
          </a:prstGeom>
        </p:spPr>
        <p:txBody>
          <a:bodyPr vert="horz" wrap="square" lIns="146304" tIns="91440" rIns="146304" bIns="91440" rtlCol="0" anchor="ctr">
            <a:noAutofit/>
          </a:bodyPr>
          <a:lstStyle>
            <a:lvl1pPr algn="ctr" defTabSz="932742" rtl="0" eaLnBrk="1" latinLnBrk="0" hangingPunct="1">
              <a:lnSpc>
                <a:spcPct val="90000"/>
              </a:lnSpc>
              <a:spcBef>
                <a:spcPct val="0"/>
              </a:spcBef>
              <a:buNone/>
              <a:defRPr kumimoji="0" lang="en-US" sz="2448" b="0" i="0" u="none" strike="noStrike" kern="1200" cap="all" spc="816" normalizeH="0" baseline="0" dirty="0">
                <a:ln w="3175">
                  <a:noFill/>
                </a:ln>
                <a:solidFill>
                  <a:srgbClr val="0078D7"/>
                </a:solidFill>
                <a:effectLst/>
                <a:uLnTx/>
                <a:uFillTx/>
                <a:latin typeface="Segoe UI Light" charset="0"/>
                <a:ea typeface="+mn-ea"/>
                <a:cs typeface="Segoe UI Light" charset="0"/>
              </a:defRPr>
            </a:lvl1pPr>
          </a:lstStyle>
          <a:p>
            <a:pPr algn="l"/>
            <a:r>
              <a:rPr lang="en-US" sz="4400" cap="none" spc="0" dirty="0"/>
              <a:t>Azure Machine Learning</a:t>
            </a:r>
          </a:p>
        </p:txBody>
      </p:sp>
      <p:sp>
        <p:nvSpPr>
          <p:cNvPr id="214" name="TextBox 213">
            <a:extLst>
              <a:ext uri="{FF2B5EF4-FFF2-40B4-BE49-F238E27FC236}">
                <a16:creationId xmlns:a16="http://schemas.microsoft.com/office/drawing/2014/main" id="{AF68168E-80B0-4B61-86FD-596BF7B6A6A8}"/>
              </a:ext>
            </a:extLst>
          </p:cNvPr>
          <p:cNvSpPr txBox="1"/>
          <p:nvPr/>
        </p:nvSpPr>
        <p:spPr>
          <a:xfrm>
            <a:off x="12009437" y="-51721"/>
            <a:ext cx="612988" cy="544765"/>
          </a:xfrm>
          <a:prstGeom prst="rect">
            <a:avLst/>
          </a:prstGeom>
          <a:noFill/>
        </p:spPr>
        <p:txBody>
          <a:bodyPr wrap="non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fld id="{221EA3FC-6ECF-4BC1-A31B-DE2BAFB4B974}" type="slidenum">
              <a:rPr kumimoji="0" lang="en-US" sz="1800" b="0" i="0" u="none" strike="noStrike" kern="1200" cap="none" spc="0" normalizeH="0" baseline="0" noProof="0" smtClean="0">
                <a:ln>
                  <a:noFill/>
                </a:ln>
                <a:solidFill>
                  <a:schemeClr val="tx1">
                    <a:lumMod val="50000"/>
                  </a:schemeClr>
                </a:solidFill>
                <a:effectLst/>
                <a:uLnTx/>
                <a:uFillTx/>
                <a:latin typeface="Segoe UI Semilight"/>
                <a:ea typeface="+mn-ea"/>
                <a:cs typeface="+mn-cs"/>
              </a:rPr>
              <a:pPr marL="0" marR="0" lvl="0" indent="0" algn="l" defTabSz="932742" rtl="0" eaLnBrk="1" fontAlgn="auto" latinLnBrk="0" hangingPunct="1">
                <a:lnSpc>
                  <a:spcPct val="90000"/>
                </a:lnSpc>
                <a:spcBef>
                  <a:spcPts val="0"/>
                </a:spcBef>
                <a:spcAft>
                  <a:spcPts val="600"/>
                </a:spcAft>
                <a:buClrTx/>
                <a:buSzTx/>
                <a:buFontTx/>
                <a:buNone/>
                <a:tabLst/>
                <a:defRPr/>
              </a:pPr>
              <a:t>25</a:t>
            </a:fld>
            <a:endParaRPr kumimoji="0" lang="en-US" sz="1800" b="0" i="0" u="none" strike="noStrike" kern="1200" cap="none" spc="0" normalizeH="0" baseline="0" noProof="0" dirty="0">
              <a:ln>
                <a:noFill/>
              </a:ln>
              <a:solidFill>
                <a:schemeClr val="tx1">
                  <a:lumMod val="50000"/>
                </a:schemeClr>
              </a:solidFill>
              <a:effectLst/>
              <a:uLnTx/>
              <a:uFillTx/>
              <a:latin typeface="Segoe UI Semilight"/>
              <a:ea typeface="+mn-ea"/>
              <a:cs typeface="+mn-cs"/>
            </a:endParaRPr>
          </a:p>
        </p:txBody>
      </p:sp>
    </p:spTree>
    <p:extLst>
      <p:ext uri="{BB962C8B-B14F-4D97-AF65-F5344CB8AC3E}">
        <p14:creationId xmlns:p14="http://schemas.microsoft.com/office/powerpoint/2010/main" val="1110976627"/>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1BA6995-BC3C-42EB-B82E-4C8757927768}"/>
              </a:ext>
            </a:extLst>
          </p:cNvPr>
          <p:cNvSpPr/>
          <p:nvPr/>
        </p:nvSpPr>
        <p:spPr>
          <a:xfrm>
            <a:off x="1927698" y="4939652"/>
            <a:ext cx="1919215" cy="535531"/>
          </a:xfrm>
          <a:prstGeom prst="rect">
            <a:avLst/>
          </a:prstGeom>
        </p:spPr>
        <p:txBody>
          <a:bodyPr wrap="square">
            <a:spAutoFit/>
          </a:bodyPr>
          <a:lstStyle/>
          <a:p>
            <a:pPr algn="ctr" defTabSz="950481">
              <a:lnSpc>
                <a:spcPct val="90000"/>
              </a:lnSpc>
              <a:spcBef>
                <a:spcPts val="1020"/>
              </a:spcBef>
              <a:defRPr/>
            </a:pPr>
            <a:r>
              <a:rPr lang="en-US" sz="3200" spc="204" dirty="0">
                <a:solidFill>
                  <a:srgbClr val="0078D7"/>
                </a:solidFill>
                <a:latin typeface="Segoe UI Semilight" charset="0"/>
                <a:cs typeface="Segoe UI Semilight" charset="0"/>
              </a:rPr>
              <a:t>DOCKER</a:t>
            </a:r>
          </a:p>
        </p:txBody>
      </p:sp>
      <p:sp>
        <p:nvSpPr>
          <p:cNvPr id="12" name="Rectangle 11">
            <a:extLst>
              <a:ext uri="{FF2B5EF4-FFF2-40B4-BE49-F238E27FC236}">
                <a16:creationId xmlns:a16="http://schemas.microsoft.com/office/drawing/2014/main" id="{0FC8488C-8D81-4944-905B-2EDD29ADA443}"/>
              </a:ext>
            </a:extLst>
          </p:cNvPr>
          <p:cNvSpPr/>
          <p:nvPr/>
        </p:nvSpPr>
        <p:spPr>
          <a:xfrm>
            <a:off x="6624599" y="2166212"/>
            <a:ext cx="3962400" cy="646331"/>
          </a:xfrm>
          <a:prstGeom prst="rect">
            <a:avLst/>
          </a:prstGeom>
        </p:spPr>
        <p:txBody>
          <a:bodyPr wrap="square">
            <a:spAutoFit/>
          </a:bodyPr>
          <a:lstStyle/>
          <a:p>
            <a:pPr defTabSz="932239">
              <a:lnSpc>
                <a:spcPct val="90000"/>
              </a:lnSpc>
              <a:spcBef>
                <a:spcPts val="1020"/>
              </a:spcBef>
            </a:pPr>
            <a:r>
              <a:rPr lang="en-US" sz="2000" b="1" kern="0" spc="50" dirty="0">
                <a:solidFill>
                  <a:srgbClr val="505050"/>
                </a:solidFill>
                <a:latin typeface="Segoe UI Semibold" charset="0"/>
                <a:cs typeface="Segoe UI Semibold" charset="0"/>
              </a:rPr>
              <a:t>Single node deployment (cloud/on-prem)</a:t>
            </a:r>
          </a:p>
        </p:txBody>
      </p:sp>
      <p:sp>
        <p:nvSpPr>
          <p:cNvPr id="13" name="Rectangle 12">
            <a:extLst>
              <a:ext uri="{FF2B5EF4-FFF2-40B4-BE49-F238E27FC236}">
                <a16:creationId xmlns:a16="http://schemas.microsoft.com/office/drawing/2014/main" id="{76DD0F3E-2B35-4B10-9467-3C623C1C2901}"/>
              </a:ext>
            </a:extLst>
          </p:cNvPr>
          <p:cNvSpPr/>
          <p:nvPr/>
        </p:nvSpPr>
        <p:spPr>
          <a:xfrm>
            <a:off x="6624599" y="2886406"/>
            <a:ext cx="2362200" cy="646331"/>
          </a:xfrm>
          <a:prstGeom prst="rect">
            <a:avLst/>
          </a:prstGeom>
        </p:spPr>
        <p:txBody>
          <a:bodyPr wrap="square">
            <a:spAutoFit/>
          </a:bodyPr>
          <a:lstStyle/>
          <a:p>
            <a:pPr defTabSz="932239">
              <a:lnSpc>
                <a:spcPct val="90000"/>
              </a:lnSpc>
              <a:spcBef>
                <a:spcPts val="1020"/>
              </a:spcBef>
            </a:pPr>
            <a:r>
              <a:rPr lang="en-US" sz="2000" b="1" kern="0" spc="50" dirty="0">
                <a:solidFill>
                  <a:srgbClr val="505050"/>
                </a:solidFill>
                <a:latin typeface="Segoe UI Semibold" charset="0"/>
                <a:cs typeface="Segoe UI Semibold" charset="0"/>
              </a:rPr>
              <a:t>Azure Container Service</a:t>
            </a:r>
          </a:p>
        </p:txBody>
      </p:sp>
      <p:sp>
        <p:nvSpPr>
          <p:cNvPr id="14" name="Rectangle 13">
            <a:extLst>
              <a:ext uri="{FF2B5EF4-FFF2-40B4-BE49-F238E27FC236}">
                <a16:creationId xmlns:a16="http://schemas.microsoft.com/office/drawing/2014/main" id="{F2E802F5-0F40-4B06-88C1-3D9E9125F811}"/>
              </a:ext>
            </a:extLst>
          </p:cNvPr>
          <p:cNvSpPr/>
          <p:nvPr/>
        </p:nvSpPr>
        <p:spPr>
          <a:xfrm>
            <a:off x="6624599" y="4316514"/>
            <a:ext cx="1676400" cy="646331"/>
          </a:xfrm>
          <a:prstGeom prst="rect">
            <a:avLst/>
          </a:prstGeom>
        </p:spPr>
        <p:txBody>
          <a:bodyPr wrap="square">
            <a:spAutoFit/>
          </a:bodyPr>
          <a:lstStyle/>
          <a:p>
            <a:pPr defTabSz="932239">
              <a:lnSpc>
                <a:spcPct val="90000"/>
              </a:lnSpc>
              <a:spcBef>
                <a:spcPts val="1020"/>
              </a:spcBef>
            </a:pPr>
            <a:r>
              <a:rPr lang="en-US" sz="2000" b="1" kern="0" spc="50" dirty="0">
                <a:solidFill>
                  <a:srgbClr val="505050"/>
                </a:solidFill>
                <a:latin typeface="Segoe UI Semibold" charset="0"/>
                <a:cs typeface="Segoe UI Semibold" charset="0"/>
              </a:rPr>
              <a:t>Azure IoT Edge</a:t>
            </a:r>
          </a:p>
        </p:txBody>
      </p:sp>
      <p:sp>
        <p:nvSpPr>
          <p:cNvPr id="17" name="Rectangle 16">
            <a:extLst>
              <a:ext uri="{FF2B5EF4-FFF2-40B4-BE49-F238E27FC236}">
                <a16:creationId xmlns:a16="http://schemas.microsoft.com/office/drawing/2014/main" id="{1B68E0F4-7481-4F64-8597-F265D5F669B8}"/>
              </a:ext>
            </a:extLst>
          </p:cNvPr>
          <p:cNvSpPr/>
          <p:nvPr/>
        </p:nvSpPr>
        <p:spPr>
          <a:xfrm>
            <a:off x="6624599" y="5046988"/>
            <a:ext cx="1447800" cy="646331"/>
          </a:xfrm>
          <a:prstGeom prst="rect">
            <a:avLst/>
          </a:prstGeom>
        </p:spPr>
        <p:txBody>
          <a:bodyPr wrap="square">
            <a:spAutoFit/>
          </a:bodyPr>
          <a:lstStyle/>
          <a:p>
            <a:pPr defTabSz="932239">
              <a:lnSpc>
                <a:spcPct val="90000"/>
              </a:lnSpc>
              <a:spcBef>
                <a:spcPts val="1020"/>
              </a:spcBef>
            </a:pPr>
            <a:r>
              <a:rPr lang="en-US" sz="2000" b="1" kern="0" spc="50" dirty="0">
                <a:solidFill>
                  <a:srgbClr val="505050"/>
                </a:solidFill>
                <a:latin typeface="Segoe UI Semibold" charset="0"/>
                <a:cs typeface="Segoe UI Semibold" charset="0"/>
              </a:rPr>
              <a:t>Spark clusters</a:t>
            </a:r>
          </a:p>
        </p:txBody>
      </p:sp>
      <p:sp>
        <p:nvSpPr>
          <p:cNvPr id="2" name="Title 1">
            <a:extLst>
              <a:ext uri="{FF2B5EF4-FFF2-40B4-BE49-F238E27FC236}">
                <a16:creationId xmlns:a16="http://schemas.microsoft.com/office/drawing/2014/main" id="{50AE6428-38ED-4900-B20A-888985572F1C}"/>
              </a:ext>
            </a:extLst>
          </p:cNvPr>
          <p:cNvSpPr>
            <a:spLocks noGrp="1"/>
          </p:cNvSpPr>
          <p:nvPr>
            <p:ph type="title"/>
          </p:nvPr>
        </p:nvSpPr>
        <p:spPr>
          <a:xfrm>
            <a:off x="281140" y="400390"/>
            <a:ext cx="11889564" cy="917575"/>
          </a:xfrm>
        </p:spPr>
        <p:txBody>
          <a:bodyPr/>
          <a:lstStyle/>
          <a:p>
            <a:r>
              <a:rPr lang="en-US" sz="4000" kern="0" spc="50" dirty="0">
                <a:solidFill>
                  <a:srgbClr val="0078D7"/>
                </a:solidFill>
                <a:latin typeface="Segoe UI Semilight" charset="0"/>
                <a:ea typeface="Segoe UI Semilight" charset="0"/>
                <a:cs typeface="Segoe UI Semilight" charset="0"/>
              </a:rPr>
              <a:t>Deploy everywhere</a:t>
            </a:r>
          </a:p>
        </p:txBody>
      </p:sp>
      <p:grpSp>
        <p:nvGrpSpPr>
          <p:cNvPr id="21" name="Group 20">
            <a:extLst>
              <a:ext uri="{FF2B5EF4-FFF2-40B4-BE49-F238E27FC236}">
                <a16:creationId xmlns:a16="http://schemas.microsoft.com/office/drawing/2014/main" id="{F46863A5-9605-46BF-AAA7-261E83C7A2C7}"/>
              </a:ext>
            </a:extLst>
          </p:cNvPr>
          <p:cNvGrpSpPr/>
          <p:nvPr/>
        </p:nvGrpSpPr>
        <p:grpSpPr>
          <a:xfrm>
            <a:off x="11322325" y="229257"/>
            <a:ext cx="841878" cy="841878"/>
            <a:chOff x="1482598" y="2452914"/>
            <a:chExt cx="1501550" cy="1501550"/>
          </a:xfrm>
          <a:solidFill>
            <a:srgbClr val="002060"/>
          </a:solidFill>
        </p:grpSpPr>
        <p:sp>
          <p:nvSpPr>
            <p:cNvPr id="22" name="Oval 21">
              <a:extLst>
                <a:ext uri="{FF2B5EF4-FFF2-40B4-BE49-F238E27FC236}">
                  <a16:creationId xmlns:a16="http://schemas.microsoft.com/office/drawing/2014/main" id="{4B6A510B-CBA2-4580-B990-49C59DB82BFC}"/>
                </a:ext>
              </a:extLst>
            </p:cNvPr>
            <p:cNvSpPr/>
            <p:nvPr/>
          </p:nvSpPr>
          <p:spPr bwMode="auto">
            <a:xfrm>
              <a:off x="1482598" y="2452914"/>
              <a:ext cx="1501550" cy="1501550"/>
            </a:xfrm>
            <a:prstGeom prst="ellipse">
              <a:avLst/>
            </a:prstGeom>
            <a:grpFill/>
            <a:ln w="9525" cap="flat" cmpd="sng" algn="ctr">
              <a:noFill/>
              <a:prstDash val="solid"/>
              <a:headEnd type="none" w="med" len="med"/>
              <a:tailEnd type="none" w="med" len="med"/>
            </a:ln>
            <a:effectLst/>
          </p:spPr>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marL="0" marR="0" lvl="0" indent="0" algn="ctr" defTabSz="951028" eaLnBrk="1" fontAlgn="base" latinLnBrk="0" hangingPunct="1">
                <a:lnSpc>
                  <a:spcPct val="90000"/>
                </a:lnSpc>
                <a:spcBef>
                  <a:spcPct val="0"/>
                </a:spcBef>
                <a:spcAft>
                  <a:spcPct val="0"/>
                </a:spcAft>
                <a:buClrTx/>
                <a:buSzTx/>
                <a:buFontTx/>
                <a:buNone/>
                <a:tabLst/>
                <a:defRPr/>
              </a:pPr>
              <a:endParaRPr kumimoji="0" lang="en-US" sz="2448"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23" name="Group 22">
              <a:extLst>
                <a:ext uri="{FF2B5EF4-FFF2-40B4-BE49-F238E27FC236}">
                  <a16:creationId xmlns:a16="http://schemas.microsoft.com/office/drawing/2014/main" id="{78776159-FDC5-4309-94CB-D122B8E49A61}"/>
                </a:ext>
              </a:extLst>
            </p:cNvPr>
            <p:cNvGrpSpPr/>
            <p:nvPr/>
          </p:nvGrpSpPr>
          <p:grpSpPr>
            <a:xfrm>
              <a:off x="1894089" y="2864405"/>
              <a:ext cx="678568" cy="678568"/>
              <a:chOff x="4157799" y="3257006"/>
              <a:chExt cx="1065166" cy="1065166"/>
            </a:xfrm>
            <a:grpFill/>
          </p:grpSpPr>
          <p:sp>
            <p:nvSpPr>
              <p:cNvPr id="24" name="Freeform: Shape 11">
                <a:extLst>
                  <a:ext uri="{FF2B5EF4-FFF2-40B4-BE49-F238E27FC236}">
                    <a16:creationId xmlns:a16="http://schemas.microsoft.com/office/drawing/2014/main" id="{1070F3B1-4027-431E-9E64-667FDC622D1E}"/>
                  </a:ext>
                </a:extLst>
              </p:cNvPr>
              <p:cNvSpPr/>
              <p:nvPr/>
            </p:nvSpPr>
            <p:spPr bwMode="auto">
              <a:xfrm>
                <a:off x="4157799" y="3257006"/>
                <a:ext cx="1065166" cy="1065166"/>
              </a:xfrm>
              <a:custGeom>
                <a:avLst/>
                <a:gdLst>
                  <a:gd name="connsiteX0" fmla="*/ 0 w 1532164"/>
                  <a:gd name="connsiteY0" fmla="*/ 0 h 1532164"/>
                  <a:gd name="connsiteX1" fmla="*/ 1532164 w 1532164"/>
                  <a:gd name="connsiteY1" fmla="*/ 0 h 1532164"/>
                  <a:gd name="connsiteX2" fmla="*/ 1532164 w 1532164"/>
                  <a:gd name="connsiteY2" fmla="*/ 1532164 h 1532164"/>
                  <a:gd name="connsiteX3" fmla="*/ 578647 w 1532164"/>
                  <a:gd name="connsiteY3" fmla="*/ 1532164 h 1532164"/>
                  <a:gd name="connsiteX4" fmla="*/ 578647 w 1532164"/>
                  <a:gd name="connsiteY4" fmla="*/ 963624 h 1532164"/>
                  <a:gd name="connsiteX5" fmla="*/ 0 w 1532164"/>
                  <a:gd name="connsiteY5" fmla="*/ 963624 h 1532164"/>
                  <a:gd name="connsiteX6" fmla="*/ 0 w 1532164"/>
                  <a:gd name="connsiteY6" fmla="*/ 0 h 1532164"/>
                  <a:gd name="connsiteX0" fmla="*/ 578647 w 1532164"/>
                  <a:gd name="connsiteY0" fmla="*/ 963624 h 1532164"/>
                  <a:gd name="connsiteX1" fmla="*/ 0 w 1532164"/>
                  <a:gd name="connsiteY1" fmla="*/ 963624 h 1532164"/>
                  <a:gd name="connsiteX2" fmla="*/ 0 w 1532164"/>
                  <a:gd name="connsiteY2" fmla="*/ 0 h 1532164"/>
                  <a:gd name="connsiteX3" fmla="*/ 1532164 w 1532164"/>
                  <a:gd name="connsiteY3" fmla="*/ 0 h 1532164"/>
                  <a:gd name="connsiteX4" fmla="*/ 1532164 w 1532164"/>
                  <a:gd name="connsiteY4" fmla="*/ 1532164 h 1532164"/>
                  <a:gd name="connsiteX5" fmla="*/ 578647 w 1532164"/>
                  <a:gd name="connsiteY5" fmla="*/ 1532164 h 1532164"/>
                  <a:gd name="connsiteX6" fmla="*/ 670087 w 1532164"/>
                  <a:gd name="connsiteY6" fmla="*/ 1055064 h 1532164"/>
                  <a:gd name="connsiteX0" fmla="*/ 578647 w 1532164"/>
                  <a:gd name="connsiteY0" fmla="*/ 963624 h 1532164"/>
                  <a:gd name="connsiteX1" fmla="*/ 0 w 1532164"/>
                  <a:gd name="connsiteY1" fmla="*/ 963624 h 1532164"/>
                  <a:gd name="connsiteX2" fmla="*/ 0 w 1532164"/>
                  <a:gd name="connsiteY2" fmla="*/ 0 h 1532164"/>
                  <a:gd name="connsiteX3" fmla="*/ 1532164 w 1532164"/>
                  <a:gd name="connsiteY3" fmla="*/ 0 h 1532164"/>
                  <a:gd name="connsiteX4" fmla="*/ 1532164 w 1532164"/>
                  <a:gd name="connsiteY4" fmla="*/ 1532164 h 1532164"/>
                  <a:gd name="connsiteX5" fmla="*/ 578647 w 1532164"/>
                  <a:gd name="connsiteY5" fmla="*/ 1532164 h 1532164"/>
                  <a:gd name="connsiteX0" fmla="*/ 0 w 1532164"/>
                  <a:gd name="connsiteY0" fmla="*/ 963624 h 1532164"/>
                  <a:gd name="connsiteX1" fmla="*/ 0 w 1532164"/>
                  <a:gd name="connsiteY1" fmla="*/ 0 h 1532164"/>
                  <a:gd name="connsiteX2" fmla="*/ 1532164 w 1532164"/>
                  <a:gd name="connsiteY2" fmla="*/ 0 h 1532164"/>
                  <a:gd name="connsiteX3" fmla="*/ 1532164 w 1532164"/>
                  <a:gd name="connsiteY3" fmla="*/ 1532164 h 1532164"/>
                  <a:gd name="connsiteX4" fmla="*/ 578647 w 1532164"/>
                  <a:gd name="connsiteY4" fmla="*/ 1532164 h 15321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2164" h="1532164">
                    <a:moveTo>
                      <a:pt x="0" y="963624"/>
                    </a:moveTo>
                    <a:lnTo>
                      <a:pt x="0" y="0"/>
                    </a:lnTo>
                    <a:lnTo>
                      <a:pt x="1532164" y="0"/>
                    </a:lnTo>
                    <a:lnTo>
                      <a:pt x="1532164" y="1532164"/>
                    </a:lnTo>
                    <a:lnTo>
                      <a:pt x="578647" y="1532164"/>
                    </a:lnTo>
                  </a:path>
                </a:pathLst>
              </a:custGeom>
              <a:grpFill/>
              <a:ln w="15875" cap="flat" cmpd="sng" algn="ctr">
                <a:solidFill>
                  <a:srgbClr val="FFFFFF"/>
                </a:solidFill>
                <a:prstDash val="solid"/>
                <a:miter lim="800000"/>
                <a:headEnd type="none" w="med" len="med"/>
                <a:tailEnd type="none" w="med" len="med"/>
              </a:ln>
              <a:effectLst/>
            </p:spPr>
            <p:txBody>
              <a:bodyPr vert="horz" wrap="square" lIns="0" tIns="47565" rIns="0" bIns="47565" numCol="1" rtlCol="0" anchor="ctr" anchorCtr="0" compatLnSpc="1">
                <a:prstTxWarp prst="textNoShape">
                  <a:avLst/>
                </a:prstTxWarp>
              </a:bodyPr>
              <a:lstStyle/>
              <a:p>
                <a:pPr marL="0" marR="0" lvl="0" indent="0" algn="ctr" defTabSz="951028" eaLnBrk="1" fontAlgn="base" latinLnBrk="0" hangingPunct="1">
                  <a:lnSpc>
                    <a:spcPct val="100000"/>
                  </a:lnSpc>
                  <a:spcBef>
                    <a:spcPct val="0"/>
                  </a:spcBef>
                  <a:spcAft>
                    <a:spcPct val="0"/>
                  </a:spcAft>
                  <a:buClrTx/>
                  <a:buSzTx/>
                  <a:buFontTx/>
                  <a:buNone/>
                  <a:tabLst/>
                  <a:defRPr/>
                </a:pPr>
                <a:endParaRPr kumimoji="0" lang="en-US" sz="204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a:ea typeface="+mn-ea"/>
                  <a:cs typeface="+mn-cs"/>
                </a:endParaRPr>
              </a:p>
            </p:txBody>
          </p:sp>
          <p:grpSp>
            <p:nvGrpSpPr>
              <p:cNvPr id="25" name="Group 24">
                <a:extLst>
                  <a:ext uri="{FF2B5EF4-FFF2-40B4-BE49-F238E27FC236}">
                    <a16:creationId xmlns:a16="http://schemas.microsoft.com/office/drawing/2014/main" id="{21B69824-6A09-43DA-81C1-1D94B1C31FE3}"/>
                  </a:ext>
                </a:extLst>
              </p:cNvPr>
              <p:cNvGrpSpPr/>
              <p:nvPr/>
            </p:nvGrpSpPr>
            <p:grpSpPr>
              <a:xfrm>
                <a:off x="4190341" y="3461656"/>
                <a:ext cx="836696" cy="828301"/>
                <a:chOff x="3924301" y="3326121"/>
                <a:chExt cx="1242014" cy="1229549"/>
              </a:xfrm>
              <a:grpFill/>
            </p:grpSpPr>
            <p:sp>
              <p:nvSpPr>
                <p:cNvPr id="26" name="Freeform: Shape 14">
                  <a:extLst>
                    <a:ext uri="{FF2B5EF4-FFF2-40B4-BE49-F238E27FC236}">
                      <a16:creationId xmlns:a16="http://schemas.microsoft.com/office/drawing/2014/main" id="{559F356F-09DE-44A2-804C-30F901A1DCBD}"/>
                    </a:ext>
                  </a:extLst>
                </p:cNvPr>
                <p:cNvSpPr/>
                <p:nvPr/>
              </p:nvSpPr>
              <p:spPr bwMode="auto">
                <a:xfrm>
                  <a:off x="3924301" y="4152899"/>
                  <a:ext cx="409931" cy="402771"/>
                </a:xfrm>
                <a:custGeom>
                  <a:avLst/>
                  <a:gdLst>
                    <a:gd name="connsiteX0" fmla="*/ 0 w 578647"/>
                    <a:gd name="connsiteY0" fmla="*/ 0 h 568540"/>
                    <a:gd name="connsiteX1" fmla="*/ 578647 w 578647"/>
                    <a:gd name="connsiteY1" fmla="*/ 0 h 568540"/>
                    <a:gd name="connsiteX2" fmla="*/ 578647 w 578647"/>
                    <a:gd name="connsiteY2" fmla="*/ 568540 h 568540"/>
                    <a:gd name="connsiteX3" fmla="*/ 0 w 578647"/>
                    <a:gd name="connsiteY3" fmla="*/ 568540 h 568540"/>
                    <a:gd name="connsiteX4" fmla="*/ 0 w 578647"/>
                    <a:gd name="connsiteY4" fmla="*/ 0 h 568540"/>
                    <a:gd name="connsiteX0" fmla="*/ 578647 w 670087"/>
                    <a:gd name="connsiteY0" fmla="*/ 0 h 568540"/>
                    <a:gd name="connsiteX1" fmla="*/ 578647 w 670087"/>
                    <a:gd name="connsiteY1" fmla="*/ 568540 h 568540"/>
                    <a:gd name="connsiteX2" fmla="*/ 0 w 670087"/>
                    <a:gd name="connsiteY2" fmla="*/ 568540 h 568540"/>
                    <a:gd name="connsiteX3" fmla="*/ 0 w 670087"/>
                    <a:gd name="connsiteY3" fmla="*/ 0 h 568540"/>
                    <a:gd name="connsiteX4" fmla="*/ 670087 w 670087"/>
                    <a:gd name="connsiteY4" fmla="*/ 91440 h 568540"/>
                    <a:gd name="connsiteX0" fmla="*/ 578647 w 578647"/>
                    <a:gd name="connsiteY0" fmla="*/ 0 h 568540"/>
                    <a:gd name="connsiteX1" fmla="*/ 578647 w 578647"/>
                    <a:gd name="connsiteY1" fmla="*/ 568540 h 568540"/>
                    <a:gd name="connsiteX2" fmla="*/ 0 w 578647"/>
                    <a:gd name="connsiteY2" fmla="*/ 568540 h 568540"/>
                    <a:gd name="connsiteX3" fmla="*/ 0 w 578647"/>
                    <a:gd name="connsiteY3" fmla="*/ 0 h 568540"/>
                    <a:gd name="connsiteX0" fmla="*/ 578647 w 578647"/>
                    <a:gd name="connsiteY0" fmla="*/ 568540 h 568540"/>
                    <a:gd name="connsiteX1" fmla="*/ 0 w 578647"/>
                    <a:gd name="connsiteY1" fmla="*/ 568540 h 568540"/>
                    <a:gd name="connsiteX2" fmla="*/ 0 w 578647"/>
                    <a:gd name="connsiteY2" fmla="*/ 0 h 568540"/>
                  </a:gdLst>
                  <a:ahLst/>
                  <a:cxnLst>
                    <a:cxn ang="0">
                      <a:pos x="connsiteX0" y="connsiteY0"/>
                    </a:cxn>
                    <a:cxn ang="0">
                      <a:pos x="connsiteX1" y="connsiteY1"/>
                    </a:cxn>
                    <a:cxn ang="0">
                      <a:pos x="connsiteX2" y="connsiteY2"/>
                    </a:cxn>
                  </a:cxnLst>
                  <a:rect l="l" t="t" r="r" b="b"/>
                  <a:pathLst>
                    <a:path w="578647" h="568540">
                      <a:moveTo>
                        <a:pt x="578647" y="568540"/>
                      </a:moveTo>
                      <a:lnTo>
                        <a:pt x="0" y="568540"/>
                      </a:lnTo>
                      <a:lnTo>
                        <a:pt x="0" y="0"/>
                      </a:lnTo>
                    </a:path>
                  </a:pathLst>
                </a:custGeom>
                <a:grpFill/>
                <a:ln w="15875" cap="flat" cmpd="sng" algn="ctr">
                  <a:solidFill>
                    <a:srgbClr val="FFFFFF"/>
                  </a:solidFill>
                  <a:prstDash val="solid"/>
                  <a:miter lim="800000"/>
                  <a:headEnd type="none" w="med" len="med"/>
                  <a:tailEnd type="none" w="med" len="med"/>
                </a:ln>
                <a:effectLst/>
              </p:spPr>
              <p:txBody>
                <a:bodyPr vert="horz" wrap="square" lIns="0" tIns="47565" rIns="0" bIns="47565" numCol="1" rtlCol="0" anchor="ctr" anchorCtr="0" compatLnSpc="1">
                  <a:prstTxWarp prst="textNoShape">
                    <a:avLst/>
                  </a:prstTxWarp>
                </a:bodyPr>
                <a:lstStyle/>
                <a:p>
                  <a:pPr marL="0" marR="0" lvl="0" indent="0" algn="ctr" defTabSz="951028" eaLnBrk="1" fontAlgn="base" latinLnBrk="0" hangingPunct="1">
                    <a:lnSpc>
                      <a:spcPct val="100000"/>
                    </a:lnSpc>
                    <a:spcBef>
                      <a:spcPct val="0"/>
                    </a:spcBef>
                    <a:spcAft>
                      <a:spcPct val="0"/>
                    </a:spcAft>
                    <a:buClrTx/>
                    <a:buSzTx/>
                    <a:buFontTx/>
                    <a:buNone/>
                    <a:tabLst/>
                    <a:defRPr/>
                  </a:pPr>
                  <a:endParaRPr kumimoji="0" lang="en-US" sz="204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35" name="Freeform: Shape 15">
                  <a:extLst>
                    <a:ext uri="{FF2B5EF4-FFF2-40B4-BE49-F238E27FC236}">
                      <a16:creationId xmlns:a16="http://schemas.microsoft.com/office/drawing/2014/main" id="{43A42B5C-1D2D-4176-91AC-EBF4CAE66B37}"/>
                    </a:ext>
                  </a:extLst>
                </p:cNvPr>
                <p:cNvSpPr/>
                <p:nvPr/>
              </p:nvSpPr>
              <p:spPr bwMode="auto">
                <a:xfrm rot="10800000">
                  <a:off x="4756384" y="3326121"/>
                  <a:ext cx="409931" cy="402771"/>
                </a:xfrm>
                <a:custGeom>
                  <a:avLst/>
                  <a:gdLst>
                    <a:gd name="connsiteX0" fmla="*/ 0 w 578647"/>
                    <a:gd name="connsiteY0" fmla="*/ 0 h 568540"/>
                    <a:gd name="connsiteX1" fmla="*/ 578647 w 578647"/>
                    <a:gd name="connsiteY1" fmla="*/ 0 h 568540"/>
                    <a:gd name="connsiteX2" fmla="*/ 578647 w 578647"/>
                    <a:gd name="connsiteY2" fmla="*/ 568540 h 568540"/>
                    <a:gd name="connsiteX3" fmla="*/ 0 w 578647"/>
                    <a:gd name="connsiteY3" fmla="*/ 568540 h 568540"/>
                    <a:gd name="connsiteX4" fmla="*/ 0 w 578647"/>
                    <a:gd name="connsiteY4" fmla="*/ 0 h 568540"/>
                    <a:gd name="connsiteX0" fmla="*/ 578647 w 670087"/>
                    <a:gd name="connsiteY0" fmla="*/ 0 h 568540"/>
                    <a:gd name="connsiteX1" fmla="*/ 578647 w 670087"/>
                    <a:gd name="connsiteY1" fmla="*/ 568540 h 568540"/>
                    <a:gd name="connsiteX2" fmla="*/ 0 w 670087"/>
                    <a:gd name="connsiteY2" fmla="*/ 568540 h 568540"/>
                    <a:gd name="connsiteX3" fmla="*/ 0 w 670087"/>
                    <a:gd name="connsiteY3" fmla="*/ 0 h 568540"/>
                    <a:gd name="connsiteX4" fmla="*/ 670087 w 670087"/>
                    <a:gd name="connsiteY4" fmla="*/ 91440 h 568540"/>
                    <a:gd name="connsiteX0" fmla="*/ 578647 w 578647"/>
                    <a:gd name="connsiteY0" fmla="*/ 0 h 568540"/>
                    <a:gd name="connsiteX1" fmla="*/ 578647 w 578647"/>
                    <a:gd name="connsiteY1" fmla="*/ 568540 h 568540"/>
                    <a:gd name="connsiteX2" fmla="*/ 0 w 578647"/>
                    <a:gd name="connsiteY2" fmla="*/ 568540 h 568540"/>
                    <a:gd name="connsiteX3" fmla="*/ 0 w 578647"/>
                    <a:gd name="connsiteY3" fmla="*/ 0 h 568540"/>
                    <a:gd name="connsiteX0" fmla="*/ 578647 w 578647"/>
                    <a:gd name="connsiteY0" fmla="*/ 568540 h 568540"/>
                    <a:gd name="connsiteX1" fmla="*/ 0 w 578647"/>
                    <a:gd name="connsiteY1" fmla="*/ 568540 h 568540"/>
                    <a:gd name="connsiteX2" fmla="*/ 0 w 578647"/>
                    <a:gd name="connsiteY2" fmla="*/ 0 h 568540"/>
                  </a:gdLst>
                  <a:ahLst/>
                  <a:cxnLst>
                    <a:cxn ang="0">
                      <a:pos x="connsiteX0" y="connsiteY0"/>
                    </a:cxn>
                    <a:cxn ang="0">
                      <a:pos x="connsiteX1" y="connsiteY1"/>
                    </a:cxn>
                    <a:cxn ang="0">
                      <a:pos x="connsiteX2" y="connsiteY2"/>
                    </a:cxn>
                  </a:cxnLst>
                  <a:rect l="l" t="t" r="r" b="b"/>
                  <a:pathLst>
                    <a:path w="578647" h="568540">
                      <a:moveTo>
                        <a:pt x="578647" y="568540"/>
                      </a:moveTo>
                      <a:lnTo>
                        <a:pt x="0" y="568540"/>
                      </a:lnTo>
                      <a:lnTo>
                        <a:pt x="0" y="0"/>
                      </a:lnTo>
                    </a:path>
                  </a:pathLst>
                </a:custGeom>
                <a:grpFill/>
                <a:ln w="15875" cap="flat" cmpd="sng" algn="ctr">
                  <a:solidFill>
                    <a:srgbClr val="FFFFFF"/>
                  </a:solidFill>
                  <a:prstDash val="solid"/>
                  <a:miter lim="800000"/>
                  <a:headEnd type="none" w="med" len="med"/>
                  <a:tailEnd type="none" w="med" len="med"/>
                </a:ln>
                <a:effectLst/>
              </p:spPr>
              <p:txBody>
                <a:bodyPr vert="horz" wrap="square" lIns="0" tIns="47565" rIns="0" bIns="47565" numCol="1" rtlCol="0" anchor="ctr" anchorCtr="0" compatLnSpc="1">
                  <a:prstTxWarp prst="textNoShape">
                    <a:avLst/>
                  </a:prstTxWarp>
                </a:bodyPr>
                <a:lstStyle/>
                <a:p>
                  <a:pPr marL="0" marR="0" lvl="0" indent="0" algn="ctr" defTabSz="951028" eaLnBrk="1" fontAlgn="base" latinLnBrk="0" hangingPunct="1">
                    <a:lnSpc>
                      <a:spcPct val="100000"/>
                    </a:lnSpc>
                    <a:spcBef>
                      <a:spcPct val="0"/>
                    </a:spcBef>
                    <a:spcAft>
                      <a:spcPct val="0"/>
                    </a:spcAft>
                    <a:buClrTx/>
                    <a:buSzTx/>
                    <a:buFontTx/>
                    <a:buNone/>
                    <a:tabLst/>
                    <a:defRPr/>
                  </a:pPr>
                  <a:endParaRPr kumimoji="0" lang="en-US" sz="204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a:ea typeface="+mn-ea"/>
                    <a:cs typeface="+mn-cs"/>
                  </a:endParaRPr>
                </a:p>
              </p:txBody>
            </p:sp>
            <p:cxnSp>
              <p:nvCxnSpPr>
                <p:cNvPr id="36" name="Straight Connector 35">
                  <a:extLst>
                    <a:ext uri="{FF2B5EF4-FFF2-40B4-BE49-F238E27FC236}">
                      <a16:creationId xmlns:a16="http://schemas.microsoft.com/office/drawing/2014/main" id="{5185B89C-523D-4F68-886C-142FDCC08AC6}"/>
                    </a:ext>
                  </a:extLst>
                </p:cNvPr>
                <p:cNvCxnSpPr>
                  <a:cxnSpLocks/>
                </p:cNvCxnSpPr>
                <p:nvPr/>
              </p:nvCxnSpPr>
              <p:spPr>
                <a:xfrm flipV="1">
                  <a:off x="3924301" y="3326121"/>
                  <a:ext cx="1242014" cy="1229549"/>
                </a:xfrm>
                <a:prstGeom prst="line">
                  <a:avLst/>
                </a:prstGeom>
                <a:grpFill/>
                <a:ln w="15875" cap="flat" cmpd="sng" algn="ctr">
                  <a:solidFill>
                    <a:srgbClr val="FFFFFF"/>
                  </a:solidFill>
                  <a:prstDash val="solid"/>
                  <a:miter lim="800000"/>
                  <a:headEnd type="none"/>
                  <a:tailEnd type="none"/>
                </a:ln>
                <a:effectLst/>
              </p:spPr>
            </p:cxnSp>
          </p:grpSp>
        </p:grpSp>
      </p:grpSp>
      <p:grpSp>
        <p:nvGrpSpPr>
          <p:cNvPr id="86" name="Group 85">
            <a:extLst>
              <a:ext uri="{FF2B5EF4-FFF2-40B4-BE49-F238E27FC236}">
                <a16:creationId xmlns:a16="http://schemas.microsoft.com/office/drawing/2014/main" id="{597F7CCE-55EF-447C-87C0-5227696D7D4C}"/>
              </a:ext>
            </a:extLst>
          </p:cNvPr>
          <p:cNvGrpSpPr/>
          <p:nvPr/>
        </p:nvGrpSpPr>
        <p:grpSpPr>
          <a:xfrm>
            <a:off x="1951037" y="3268662"/>
            <a:ext cx="2193407" cy="1405549"/>
            <a:chOff x="1897063" y="2530477"/>
            <a:chExt cx="727075" cy="465138"/>
          </a:xfrm>
        </p:grpSpPr>
        <p:sp>
          <p:nvSpPr>
            <p:cNvPr id="20" name="Freeform 5">
              <a:extLst>
                <a:ext uri="{FF2B5EF4-FFF2-40B4-BE49-F238E27FC236}">
                  <a16:creationId xmlns:a16="http://schemas.microsoft.com/office/drawing/2014/main" id="{69303FE9-CBEF-4FAF-992E-6E93F6C0DAFF}"/>
                </a:ext>
              </a:extLst>
            </p:cNvPr>
            <p:cNvSpPr>
              <a:spLocks/>
            </p:cNvSpPr>
            <p:nvPr/>
          </p:nvSpPr>
          <p:spPr bwMode="auto">
            <a:xfrm>
              <a:off x="2098676" y="2862265"/>
              <a:ext cx="25400" cy="23813"/>
            </a:xfrm>
            <a:custGeom>
              <a:avLst/>
              <a:gdLst>
                <a:gd name="T0" fmla="*/ 18 w 35"/>
                <a:gd name="T1" fmla="*/ 0 h 34"/>
                <a:gd name="T2" fmla="*/ 24 w 35"/>
                <a:gd name="T3" fmla="*/ 1 h 34"/>
                <a:gd name="T4" fmla="*/ 21 w 35"/>
                <a:gd name="T5" fmla="*/ 7 h 34"/>
                <a:gd name="T6" fmla="*/ 28 w 35"/>
                <a:gd name="T7" fmla="*/ 14 h 34"/>
                <a:gd name="T8" fmla="*/ 34 w 35"/>
                <a:gd name="T9" fmla="*/ 10 h 34"/>
                <a:gd name="T10" fmla="*/ 35 w 35"/>
                <a:gd name="T11" fmla="*/ 17 h 34"/>
                <a:gd name="T12" fmla="*/ 18 w 35"/>
                <a:gd name="T13" fmla="*/ 34 h 34"/>
                <a:gd name="T14" fmla="*/ 0 w 35"/>
                <a:gd name="T15" fmla="*/ 17 h 34"/>
                <a:gd name="T16" fmla="*/ 18 w 35"/>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34">
                  <a:moveTo>
                    <a:pt x="18" y="0"/>
                  </a:moveTo>
                  <a:cubicBezTo>
                    <a:pt x="20" y="0"/>
                    <a:pt x="22" y="0"/>
                    <a:pt x="24" y="1"/>
                  </a:cubicBezTo>
                  <a:cubicBezTo>
                    <a:pt x="22" y="2"/>
                    <a:pt x="21" y="4"/>
                    <a:pt x="21" y="7"/>
                  </a:cubicBezTo>
                  <a:cubicBezTo>
                    <a:pt x="21" y="11"/>
                    <a:pt x="24" y="14"/>
                    <a:pt x="28" y="14"/>
                  </a:cubicBezTo>
                  <a:cubicBezTo>
                    <a:pt x="30" y="14"/>
                    <a:pt x="33" y="13"/>
                    <a:pt x="34" y="10"/>
                  </a:cubicBezTo>
                  <a:cubicBezTo>
                    <a:pt x="35" y="12"/>
                    <a:pt x="35" y="15"/>
                    <a:pt x="35" y="17"/>
                  </a:cubicBezTo>
                  <a:cubicBezTo>
                    <a:pt x="35" y="27"/>
                    <a:pt x="28" y="34"/>
                    <a:pt x="18" y="34"/>
                  </a:cubicBezTo>
                  <a:cubicBezTo>
                    <a:pt x="8" y="34"/>
                    <a:pt x="0" y="27"/>
                    <a:pt x="0" y="17"/>
                  </a:cubicBezTo>
                  <a:cubicBezTo>
                    <a:pt x="0" y="7"/>
                    <a:pt x="8" y="0"/>
                    <a:pt x="18"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29" name="Rectangle 8">
              <a:extLst>
                <a:ext uri="{FF2B5EF4-FFF2-40B4-BE49-F238E27FC236}">
                  <a16:creationId xmlns:a16="http://schemas.microsoft.com/office/drawing/2014/main" id="{289DACFB-10C3-4A61-85A8-CC1D935563B2}"/>
                </a:ext>
              </a:extLst>
            </p:cNvPr>
            <p:cNvSpPr>
              <a:spLocks noChangeArrowheads="1"/>
            </p:cNvSpPr>
            <p:nvPr/>
          </p:nvSpPr>
          <p:spPr bwMode="auto">
            <a:xfrm>
              <a:off x="2224088" y="2695577"/>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30" name="Rectangle 9">
              <a:extLst>
                <a:ext uri="{FF2B5EF4-FFF2-40B4-BE49-F238E27FC236}">
                  <a16:creationId xmlns:a16="http://schemas.microsoft.com/office/drawing/2014/main" id="{924F3A37-51C1-460D-9D3C-577F9FEC648A}"/>
                </a:ext>
              </a:extLst>
            </p:cNvPr>
            <p:cNvSpPr>
              <a:spLocks noChangeArrowheads="1"/>
            </p:cNvSpPr>
            <p:nvPr/>
          </p:nvSpPr>
          <p:spPr bwMode="auto">
            <a:xfrm>
              <a:off x="2214563" y="2695577"/>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31" name="Rectangle 10">
              <a:extLst>
                <a:ext uri="{FF2B5EF4-FFF2-40B4-BE49-F238E27FC236}">
                  <a16:creationId xmlns:a16="http://schemas.microsoft.com/office/drawing/2014/main" id="{BB8BB2E0-E3B8-4D80-B968-00FBC45EE78D}"/>
                </a:ext>
              </a:extLst>
            </p:cNvPr>
            <p:cNvSpPr>
              <a:spLocks noChangeArrowheads="1"/>
            </p:cNvSpPr>
            <p:nvPr/>
          </p:nvSpPr>
          <p:spPr bwMode="auto">
            <a:xfrm>
              <a:off x="2243138" y="2622552"/>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32" name="Rectangle 11">
              <a:extLst>
                <a:ext uri="{FF2B5EF4-FFF2-40B4-BE49-F238E27FC236}">
                  <a16:creationId xmlns:a16="http://schemas.microsoft.com/office/drawing/2014/main" id="{CAEA9DCA-8E3B-4297-80B2-AF9E9E873A60}"/>
                </a:ext>
              </a:extLst>
            </p:cNvPr>
            <p:cNvSpPr>
              <a:spLocks noChangeArrowheads="1"/>
            </p:cNvSpPr>
            <p:nvPr/>
          </p:nvSpPr>
          <p:spPr bwMode="auto">
            <a:xfrm>
              <a:off x="2205038" y="2695577"/>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33" name="Rectangle 12">
              <a:extLst>
                <a:ext uri="{FF2B5EF4-FFF2-40B4-BE49-F238E27FC236}">
                  <a16:creationId xmlns:a16="http://schemas.microsoft.com/office/drawing/2014/main" id="{A443F51E-B003-4CF9-AC01-F77ED829BCE8}"/>
                </a:ext>
              </a:extLst>
            </p:cNvPr>
            <p:cNvSpPr>
              <a:spLocks noChangeArrowheads="1"/>
            </p:cNvSpPr>
            <p:nvPr/>
          </p:nvSpPr>
          <p:spPr bwMode="auto">
            <a:xfrm>
              <a:off x="2233613" y="2622552"/>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34" name="Rectangle 13">
              <a:extLst>
                <a:ext uri="{FF2B5EF4-FFF2-40B4-BE49-F238E27FC236}">
                  <a16:creationId xmlns:a16="http://schemas.microsoft.com/office/drawing/2014/main" id="{55804311-76E6-4BDF-AFD2-6DAB65E941BB}"/>
                </a:ext>
              </a:extLst>
            </p:cNvPr>
            <p:cNvSpPr>
              <a:spLocks noChangeArrowheads="1"/>
            </p:cNvSpPr>
            <p:nvPr/>
          </p:nvSpPr>
          <p:spPr bwMode="auto">
            <a:xfrm>
              <a:off x="2252663" y="2622552"/>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37" name="Rectangle 14">
              <a:extLst>
                <a:ext uri="{FF2B5EF4-FFF2-40B4-BE49-F238E27FC236}">
                  <a16:creationId xmlns:a16="http://schemas.microsoft.com/office/drawing/2014/main" id="{5E2C6247-B85B-4F69-830B-9AD20F68DA09}"/>
                </a:ext>
              </a:extLst>
            </p:cNvPr>
            <p:cNvSpPr>
              <a:spLocks noChangeArrowheads="1"/>
            </p:cNvSpPr>
            <p:nvPr/>
          </p:nvSpPr>
          <p:spPr bwMode="auto">
            <a:xfrm>
              <a:off x="2233613" y="2695577"/>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38" name="Rectangle 15">
              <a:extLst>
                <a:ext uri="{FF2B5EF4-FFF2-40B4-BE49-F238E27FC236}">
                  <a16:creationId xmlns:a16="http://schemas.microsoft.com/office/drawing/2014/main" id="{3F0F55A2-646B-414C-AC6C-472426587F4A}"/>
                </a:ext>
              </a:extLst>
            </p:cNvPr>
            <p:cNvSpPr>
              <a:spLocks noChangeArrowheads="1"/>
            </p:cNvSpPr>
            <p:nvPr/>
          </p:nvSpPr>
          <p:spPr bwMode="auto">
            <a:xfrm>
              <a:off x="2149476" y="2622552"/>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39" name="Rectangle 16">
              <a:extLst>
                <a:ext uri="{FF2B5EF4-FFF2-40B4-BE49-F238E27FC236}">
                  <a16:creationId xmlns:a16="http://schemas.microsoft.com/office/drawing/2014/main" id="{2605D364-671F-455C-B53B-5BC50811C2D6}"/>
                </a:ext>
              </a:extLst>
            </p:cNvPr>
            <p:cNvSpPr>
              <a:spLocks noChangeArrowheads="1"/>
            </p:cNvSpPr>
            <p:nvPr/>
          </p:nvSpPr>
          <p:spPr bwMode="auto">
            <a:xfrm>
              <a:off x="2160588" y="2622552"/>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40" name="Rectangle 17">
              <a:extLst>
                <a:ext uri="{FF2B5EF4-FFF2-40B4-BE49-F238E27FC236}">
                  <a16:creationId xmlns:a16="http://schemas.microsoft.com/office/drawing/2014/main" id="{4F581CD9-C8B3-4D6D-A759-949FCA99A02B}"/>
                </a:ext>
              </a:extLst>
            </p:cNvPr>
            <p:cNvSpPr>
              <a:spLocks noChangeArrowheads="1"/>
            </p:cNvSpPr>
            <p:nvPr/>
          </p:nvSpPr>
          <p:spPr bwMode="auto">
            <a:xfrm>
              <a:off x="2170113" y="2622552"/>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41" name="Rectangle 18">
              <a:extLst>
                <a:ext uri="{FF2B5EF4-FFF2-40B4-BE49-F238E27FC236}">
                  <a16:creationId xmlns:a16="http://schemas.microsoft.com/office/drawing/2014/main" id="{47736021-2064-47AB-AA64-94161FD08176}"/>
                </a:ext>
              </a:extLst>
            </p:cNvPr>
            <p:cNvSpPr>
              <a:spLocks noChangeArrowheads="1"/>
            </p:cNvSpPr>
            <p:nvPr/>
          </p:nvSpPr>
          <p:spPr bwMode="auto">
            <a:xfrm>
              <a:off x="2243138" y="2695577"/>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42" name="Rectangle 19">
              <a:extLst>
                <a:ext uri="{FF2B5EF4-FFF2-40B4-BE49-F238E27FC236}">
                  <a16:creationId xmlns:a16="http://schemas.microsoft.com/office/drawing/2014/main" id="{7AE0B9B8-67C8-40A5-A57B-277C731C88D2}"/>
                </a:ext>
              </a:extLst>
            </p:cNvPr>
            <p:cNvSpPr>
              <a:spLocks noChangeArrowheads="1"/>
            </p:cNvSpPr>
            <p:nvPr/>
          </p:nvSpPr>
          <p:spPr bwMode="auto">
            <a:xfrm>
              <a:off x="2252663" y="2695577"/>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43" name="Rectangle 20">
              <a:extLst>
                <a:ext uri="{FF2B5EF4-FFF2-40B4-BE49-F238E27FC236}">
                  <a16:creationId xmlns:a16="http://schemas.microsoft.com/office/drawing/2014/main" id="{0EC30FF1-3F64-4400-BEEA-EEA5E374ABCA}"/>
                </a:ext>
              </a:extLst>
            </p:cNvPr>
            <p:cNvSpPr>
              <a:spLocks noChangeArrowheads="1"/>
            </p:cNvSpPr>
            <p:nvPr/>
          </p:nvSpPr>
          <p:spPr bwMode="auto">
            <a:xfrm>
              <a:off x="2139951" y="2622552"/>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44" name="Rectangle 21">
              <a:extLst>
                <a:ext uri="{FF2B5EF4-FFF2-40B4-BE49-F238E27FC236}">
                  <a16:creationId xmlns:a16="http://schemas.microsoft.com/office/drawing/2014/main" id="{A763C6FD-82E5-4CC6-98AF-14450CA0756B}"/>
                </a:ext>
              </a:extLst>
            </p:cNvPr>
            <p:cNvSpPr>
              <a:spLocks noChangeArrowheads="1"/>
            </p:cNvSpPr>
            <p:nvPr/>
          </p:nvSpPr>
          <p:spPr bwMode="auto">
            <a:xfrm>
              <a:off x="2130426" y="2622552"/>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45" name="Rectangle 22">
              <a:extLst>
                <a:ext uri="{FF2B5EF4-FFF2-40B4-BE49-F238E27FC236}">
                  <a16:creationId xmlns:a16="http://schemas.microsoft.com/office/drawing/2014/main" id="{2697952B-036C-4840-9C65-35A801D18CB9}"/>
                </a:ext>
              </a:extLst>
            </p:cNvPr>
            <p:cNvSpPr>
              <a:spLocks noChangeArrowheads="1"/>
            </p:cNvSpPr>
            <p:nvPr/>
          </p:nvSpPr>
          <p:spPr bwMode="auto">
            <a:xfrm>
              <a:off x="2214563" y="2547940"/>
              <a:ext cx="4763" cy="53975"/>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46" name="Rectangle 23">
              <a:extLst>
                <a:ext uri="{FF2B5EF4-FFF2-40B4-BE49-F238E27FC236}">
                  <a16:creationId xmlns:a16="http://schemas.microsoft.com/office/drawing/2014/main" id="{1528C0C1-65E9-4704-A5D9-0D74DF5DB93D}"/>
                </a:ext>
              </a:extLst>
            </p:cNvPr>
            <p:cNvSpPr>
              <a:spLocks noChangeArrowheads="1"/>
            </p:cNvSpPr>
            <p:nvPr/>
          </p:nvSpPr>
          <p:spPr bwMode="auto">
            <a:xfrm>
              <a:off x="2308226" y="2695577"/>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47" name="Rectangle 24">
              <a:extLst>
                <a:ext uri="{FF2B5EF4-FFF2-40B4-BE49-F238E27FC236}">
                  <a16:creationId xmlns:a16="http://schemas.microsoft.com/office/drawing/2014/main" id="{AB7C2979-0D95-4E3F-A45F-ACF00607D87F}"/>
                </a:ext>
              </a:extLst>
            </p:cNvPr>
            <p:cNvSpPr>
              <a:spLocks noChangeArrowheads="1"/>
            </p:cNvSpPr>
            <p:nvPr/>
          </p:nvSpPr>
          <p:spPr bwMode="auto">
            <a:xfrm>
              <a:off x="2317751" y="2695577"/>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48" name="Rectangle 25">
              <a:extLst>
                <a:ext uri="{FF2B5EF4-FFF2-40B4-BE49-F238E27FC236}">
                  <a16:creationId xmlns:a16="http://schemas.microsoft.com/office/drawing/2014/main" id="{59589E1F-8FDF-48CF-B840-9CCCD8049C84}"/>
                </a:ext>
              </a:extLst>
            </p:cNvPr>
            <p:cNvSpPr>
              <a:spLocks noChangeArrowheads="1"/>
            </p:cNvSpPr>
            <p:nvPr/>
          </p:nvSpPr>
          <p:spPr bwMode="auto">
            <a:xfrm>
              <a:off x="2327276" y="2695577"/>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49" name="Rectangle 26">
              <a:extLst>
                <a:ext uri="{FF2B5EF4-FFF2-40B4-BE49-F238E27FC236}">
                  <a16:creationId xmlns:a16="http://schemas.microsoft.com/office/drawing/2014/main" id="{1FA801F3-34A2-4E27-9900-123FC64E29BB}"/>
                </a:ext>
              </a:extLst>
            </p:cNvPr>
            <p:cNvSpPr>
              <a:spLocks noChangeArrowheads="1"/>
            </p:cNvSpPr>
            <p:nvPr/>
          </p:nvSpPr>
          <p:spPr bwMode="auto">
            <a:xfrm>
              <a:off x="2205038" y="2547940"/>
              <a:ext cx="4763" cy="53975"/>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50" name="Rectangle 27">
              <a:extLst>
                <a:ext uri="{FF2B5EF4-FFF2-40B4-BE49-F238E27FC236}">
                  <a16:creationId xmlns:a16="http://schemas.microsoft.com/office/drawing/2014/main" id="{A5F665B5-EBE8-470E-A8E8-1DD8F5744D07}"/>
                </a:ext>
              </a:extLst>
            </p:cNvPr>
            <p:cNvSpPr>
              <a:spLocks noChangeArrowheads="1"/>
            </p:cNvSpPr>
            <p:nvPr/>
          </p:nvSpPr>
          <p:spPr bwMode="auto">
            <a:xfrm>
              <a:off x="2278063" y="2695577"/>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51" name="Rectangle 28">
              <a:extLst>
                <a:ext uri="{FF2B5EF4-FFF2-40B4-BE49-F238E27FC236}">
                  <a16:creationId xmlns:a16="http://schemas.microsoft.com/office/drawing/2014/main" id="{93288CCD-4913-40AB-BC4D-D16584745F77}"/>
                </a:ext>
              </a:extLst>
            </p:cNvPr>
            <p:cNvSpPr>
              <a:spLocks noChangeArrowheads="1"/>
            </p:cNvSpPr>
            <p:nvPr/>
          </p:nvSpPr>
          <p:spPr bwMode="auto">
            <a:xfrm>
              <a:off x="2287588" y="2695577"/>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52" name="Rectangle 29">
              <a:extLst>
                <a:ext uri="{FF2B5EF4-FFF2-40B4-BE49-F238E27FC236}">
                  <a16:creationId xmlns:a16="http://schemas.microsoft.com/office/drawing/2014/main" id="{5F42435B-DF7D-4FC1-AE28-BA3AA453A2D8}"/>
                </a:ext>
              </a:extLst>
            </p:cNvPr>
            <p:cNvSpPr>
              <a:spLocks noChangeArrowheads="1"/>
            </p:cNvSpPr>
            <p:nvPr/>
          </p:nvSpPr>
          <p:spPr bwMode="auto">
            <a:xfrm>
              <a:off x="2298701" y="2695577"/>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53" name="Rectangle 30">
              <a:extLst>
                <a:ext uri="{FF2B5EF4-FFF2-40B4-BE49-F238E27FC236}">
                  <a16:creationId xmlns:a16="http://schemas.microsoft.com/office/drawing/2014/main" id="{5FD34972-4C00-4CDD-85EF-E340B3942D5A}"/>
                </a:ext>
              </a:extLst>
            </p:cNvPr>
            <p:cNvSpPr>
              <a:spLocks noChangeArrowheads="1"/>
            </p:cNvSpPr>
            <p:nvPr/>
          </p:nvSpPr>
          <p:spPr bwMode="auto">
            <a:xfrm>
              <a:off x="2205038" y="2622552"/>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54" name="Rectangle 31">
              <a:extLst>
                <a:ext uri="{FF2B5EF4-FFF2-40B4-BE49-F238E27FC236}">
                  <a16:creationId xmlns:a16="http://schemas.microsoft.com/office/drawing/2014/main" id="{0823FEE2-C89B-46AA-882F-6246A28A2AFE}"/>
                </a:ext>
              </a:extLst>
            </p:cNvPr>
            <p:cNvSpPr>
              <a:spLocks noChangeArrowheads="1"/>
            </p:cNvSpPr>
            <p:nvPr/>
          </p:nvSpPr>
          <p:spPr bwMode="auto">
            <a:xfrm>
              <a:off x="2224088" y="2622552"/>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55" name="Rectangle 32">
              <a:extLst>
                <a:ext uri="{FF2B5EF4-FFF2-40B4-BE49-F238E27FC236}">
                  <a16:creationId xmlns:a16="http://schemas.microsoft.com/office/drawing/2014/main" id="{A1C0F305-A877-4CB1-A231-4871DCE377F4}"/>
                </a:ext>
              </a:extLst>
            </p:cNvPr>
            <p:cNvSpPr>
              <a:spLocks noChangeArrowheads="1"/>
            </p:cNvSpPr>
            <p:nvPr/>
          </p:nvSpPr>
          <p:spPr bwMode="auto">
            <a:xfrm>
              <a:off x="2179638" y="2622552"/>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56" name="Rectangle 33">
              <a:extLst>
                <a:ext uri="{FF2B5EF4-FFF2-40B4-BE49-F238E27FC236}">
                  <a16:creationId xmlns:a16="http://schemas.microsoft.com/office/drawing/2014/main" id="{817AF2AE-F90E-4BF2-903C-0B870C02D4A1}"/>
                </a:ext>
              </a:extLst>
            </p:cNvPr>
            <p:cNvSpPr>
              <a:spLocks noChangeArrowheads="1"/>
            </p:cNvSpPr>
            <p:nvPr/>
          </p:nvSpPr>
          <p:spPr bwMode="auto">
            <a:xfrm>
              <a:off x="2214563" y="2622552"/>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57" name="Rectangle 34">
              <a:extLst>
                <a:ext uri="{FF2B5EF4-FFF2-40B4-BE49-F238E27FC236}">
                  <a16:creationId xmlns:a16="http://schemas.microsoft.com/office/drawing/2014/main" id="{C74338CA-BFE8-4D61-B0F4-B988D97E4181}"/>
                </a:ext>
              </a:extLst>
            </p:cNvPr>
            <p:cNvSpPr>
              <a:spLocks noChangeArrowheads="1"/>
            </p:cNvSpPr>
            <p:nvPr/>
          </p:nvSpPr>
          <p:spPr bwMode="auto">
            <a:xfrm>
              <a:off x="2252663" y="2547940"/>
              <a:ext cx="6350" cy="53975"/>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58" name="Rectangle 35">
              <a:extLst>
                <a:ext uri="{FF2B5EF4-FFF2-40B4-BE49-F238E27FC236}">
                  <a16:creationId xmlns:a16="http://schemas.microsoft.com/office/drawing/2014/main" id="{3DE8884F-B631-45EA-B021-E401EB5196E9}"/>
                </a:ext>
              </a:extLst>
            </p:cNvPr>
            <p:cNvSpPr>
              <a:spLocks noChangeArrowheads="1"/>
            </p:cNvSpPr>
            <p:nvPr/>
          </p:nvSpPr>
          <p:spPr bwMode="auto">
            <a:xfrm>
              <a:off x="2243138" y="2547940"/>
              <a:ext cx="6350" cy="53975"/>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59" name="Rectangle 36">
              <a:extLst>
                <a:ext uri="{FF2B5EF4-FFF2-40B4-BE49-F238E27FC236}">
                  <a16:creationId xmlns:a16="http://schemas.microsoft.com/office/drawing/2014/main" id="{B7E14228-5AE1-43AA-967E-04253B34E50C}"/>
                </a:ext>
              </a:extLst>
            </p:cNvPr>
            <p:cNvSpPr>
              <a:spLocks noChangeArrowheads="1"/>
            </p:cNvSpPr>
            <p:nvPr/>
          </p:nvSpPr>
          <p:spPr bwMode="auto">
            <a:xfrm>
              <a:off x="2224088" y="2547940"/>
              <a:ext cx="4763" cy="53975"/>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60" name="Rectangle 37">
              <a:extLst>
                <a:ext uri="{FF2B5EF4-FFF2-40B4-BE49-F238E27FC236}">
                  <a16:creationId xmlns:a16="http://schemas.microsoft.com/office/drawing/2014/main" id="{E0D835AD-8A58-42B0-B44A-F8DB2A68F80A}"/>
                </a:ext>
              </a:extLst>
            </p:cNvPr>
            <p:cNvSpPr>
              <a:spLocks noChangeArrowheads="1"/>
            </p:cNvSpPr>
            <p:nvPr/>
          </p:nvSpPr>
          <p:spPr bwMode="auto">
            <a:xfrm>
              <a:off x="2233613" y="2547940"/>
              <a:ext cx="4763" cy="53975"/>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61" name="Rectangle 38">
              <a:extLst>
                <a:ext uri="{FF2B5EF4-FFF2-40B4-BE49-F238E27FC236}">
                  <a16:creationId xmlns:a16="http://schemas.microsoft.com/office/drawing/2014/main" id="{3135ACCE-5946-42BF-BC86-F92453BB6413}"/>
                </a:ext>
              </a:extLst>
            </p:cNvPr>
            <p:cNvSpPr>
              <a:spLocks noChangeArrowheads="1"/>
            </p:cNvSpPr>
            <p:nvPr/>
          </p:nvSpPr>
          <p:spPr bwMode="auto">
            <a:xfrm>
              <a:off x="2095501" y="2695577"/>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62" name="Rectangle 39">
              <a:extLst>
                <a:ext uri="{FF2B5EF4-FFF2-40B4-BE49-F238E27FC236}">
                  <a16:creationId xmlns:a16="http://schemas.microsoft.com/office/drawing/2014/main" id="{BD498062-EB67-400A-8A0A-10E1725E4190}"/>
                </a:ext>
              </a:extLst>
            </p:cNvPr>
            <p:cNvSpPr>
              <a:spLocks noChangeArrowheads="1"/>
            </p:cNvSpPr>
            <p:nvPr/>
          </p:nvSpPr>
          <p:spPr bwMode="auto">
            <a:xfrm>
              <a:off x="2085976" y="2695577"/>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63" name="Rectangle 40">
              <a:extLst>
                <a:ext uri="{FF2B5EF4-FFF2-40B4-BE49-F238E27FC236}">
                  <a16:creationId xmlns:a16="http://schemas.microsoft.com/office/drawing/2014/main" id="{A48DAEE9-7739-41F6-ADAE-23AF959FD120}"/>
                </a:ext>
              </a:extLst>
            </p:cNvPr>
            <p:cNvSpPr>
              <a:spLocks noChangeArrowheads="1"/>
            </p:cNvSpPr>
            <p:nvPr/>
          </p:nvSpPr>
          <p:spPr bwMode="auto">
            <a:xfrm>
              <a:off x="1982788" y="2695577"/>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64" name="Rectangle 41">
              <a:extLst>
                <a:ext uri="{FF2B5EF4-FFF2-40B4-BE49-F238E27FC236}">
                  <a16:creationId xmlns:a16="http://schemas.microsoft.com/office/drawing/2014/main" id="{671885C1-1749-4327-8B35-8D0CA41D58CC}"/>
                </a:ext>
              </a:extLst>
            </p:cNvPr>
            <p:cNvSpPr>
              <a:spLocks noChangeArrowheads="1"/>
            </p:cNvSpPr>
            <p:nvPr/>
          </p:nvSpPr>
          <p:spPr bwMode="auto">
            <a:xfrm>
              <a:off x="2105026" y="2695577"/>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65" name="Rectangle 42">
              <a:extLst>
                <a:ext uri="{FF2B5EF4-FFF2-40B4-BE49-F238E27FC236}">
                  <a16:creationId xmlns:a16="http://schemas.microsoft.com/office/drawing/2014/main" id="{F0E60D4F-352C-4E5E-8110-0D93262DE946}"/>
                </a:ext>
              </a:extLst>
            </p:cNvPr>
            <p:cNvSpPr>
              <a:spLocks noChangeArrowheads="1"/>
            </p:cNvSpPr>
            <p:nvPr/>
          </p:nvSpPr>
          <p:spPr bwMode="auto">
            <a:xfrm>
              <a:off x="2076451" y="2695577"/>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66" name="Rectangle 43">
              <a:extLst>
                <a:ext uri="{FF2B5EF4-FFF2-40B4-BE49-F238E27FC236}">
                  <a16:creationId xmlns:a16="http://schemas.microsoft.com/office/drawing/2014/main" id="{5D1B72EE-0514-4C88-B14C-E74F067416E1}"/>
                </a:ext>
              </a:extLst>
            </p:cNvPr>
            <p:cNvSpPr>
              <a:spLocks noChangeArrowheads="1"/>
            </p:cNvSpPr>
            <p:nvPr/>
          </p:nvSpPr>
          <p:spPr bwMode="auto">
            <a:xfrm>
              <a:off x="2057401" y="2695577"/>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67" name="Rectangle 44">
              <a:extLst>
                <a:ext uri="{FF2B5EF4-FFF2-40B4-BE49-F238E27FC236}">
                  <a16:creationId xmlns:a16="http://schemas.microsoft.com/office/drawing/2014/main" id="{E9FD0E54-183C-40CB-A717-7CB25414A313}"/>
                </a:ext>
              </a:extLst>
            </p:cNvPr>
            <p:cNvSpPr>
              <a:spLocks noChangeArrowheads="1"/>
            </p:cNvSpPr>
            <p:nvPr/>
          </p:nvSpPr>
          <p:spPr bwMode="auto">
            <a:xfrm>
              <a:off x="2066926" y="2695577"/>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68" name="Rectangle 45">
              <a:extLst>
                <a:ext uri="{FF2B5EF4-FFF2-40B4-BE49-F238E27FC236}">
                  <a16:creationId xmlns:a16="http://schemas.microsoft.com/office/drawing/2014/main" id="{F66598B9-8DC4-42B8-9ED3-A67BE80BA2ED}"/>
                </a:ext>
              </a:extLst>
            </p:cNvPr>
            <p:cNvSpPr>
              <a:spLocks noChangeArrowheads="1"/>
            </p:cNvSpPr>
            <p:nvPr/>
          </p:nvSpPr>
          <p:spPr bwMode="auto">
            <a:xfrm>
              <a:off x="2032001" y="2695577"/>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69" name="Rectangle 46">
              <a:extLst>
                <a:ext uri="{FF2B5EF4-FFF2-40B4-BE49-F238E27FC236}">
                  <a16:creationId xmlns:a16="http://schemas.microsoft.com/office/drawing/2014/main" id="{F510DEC5-2BFD-4EA5-B6B7-B04CE8B9CF27}"/>
                </a:ext>
              </a:extLst>
            </p:cNvPr>
            <p:cNvSpPr>
              <a:spLocks noChangeArrowheads="1"/>
            </p:cNvSpPr>
            <p:nvPr/>
          </p:nvSpPr>
          <p:spPr bwMode="auto">
            <a:xfrm>
              <a:off x="2095501" y="2622552"/>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70" name="Rectangle 47">
              <a:extLst>
                <a:ext uri="{FF2B5EF4-FFF2-40B4-BE49-F238E27FC236}">
                  <a16:creationId xmlns:a16="http://schemas.microsoft.com/office/drawing/2014/main" id="{0A93F63D-A6C2-4FE2-A8D7-E2102D39BFD5}"/>
                </a:ext>
              </a:extLst>
            </p:cNvPr>
            <p:cNvSpPr>
              <a:spLocks noChangeArrowheads="1"/>
            </p:cNvSpPr>
            <p:nvPr/>
          </p:nvSpPr>
          <p:spPr bwMode="auto">
            <a:xfrm>
              <a:off x="2020888" y="2695577"/>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71" name="Freeform 48">
              <a:extLst>
                <a:ext uri="{FF2B5EF4-FFF2-40B4-BE49-F238E27FC236}">
                  <a16:creationId xmlns:a16="http://schemas.microsoft.com/office/drawing/2014/main" id="{6CEFB48A-B622-4E7E-98F3-9081FCF1872B}"/>
                </a:ext>
              </a:extLst>
            </p:cNvPr>
            <p:cNvSpPr>
              <a:spLocks noEditPoints="1"/>
            </p:cNvSpPr>
            <p:nvPr/>
          </p:nvSpPr>
          <p:spPr bwMode="auto">
            <a:xfrm>
              <a:off x="1897063" y="2530477"/>
              <a:ext cx="727075" cy="465138"/>
            </a:xfrm>
            <a:custGeom>
              <a:avLst/>
              <a:gdLst>
                <a:gd name="T0" fmla="*/ 809 w 1006"/>
                <a:gd name="T1" fmla="*/ 114 h 643"/>
                <a:gd name="T2" fmla="*/ 760 w 1006"/>
                <a:gd name="T3" fmla="*/ 214 h 643"/>
                <a:gd name="T4" fmla="*/ 678 w 1006"/>
                <a:gd name="T5" fmla="*/ 307 h 643"/>
                <a:gd name="T6" fmla="*/ 524 w 1006"/>
                <a:gd name="T7" fmla="*/ 203 h 643"/>
                <a:gd name="T8" fmla="*/ 401 w 1006"/>
                <a:gd name="T9" fmla="*/ 102 h 643"/>
                <a:gd name="T10" fmla="*/ 94 w 1006"/>
                <a:gd name="T11" fmla="*/ 203 h 643"/>
                <a:gd name="T12" fmla="*/ 5 w 1006"/>
                <a:gd name="T13" fmla="*/ 322 h 643"/>
                <a:gd name="T14" fmla="*/ 39 w 1006"/>
                <a:gd name="T15" fmla="*/ 492 h 643"/>
                <a:gd name="T16" fmla="*/ 999 w 1006"/>
                <a:gd name="T17" fmla="*/ 250 h 643"/>
                <a:gd name="T18" fmla="*/ 521 w 1006"/>
                <a:gd name="T19" fmla="*/ 220 h 643"/>
                <a:gd name="T20" fmla="*/ 521 w 1006"/>
                <a:gd name="T21" fmla="*/ 308 h 643"/>
                <a:gd name="T22" fmla="*/ 507 w 1006"/>
                <a:gd name="T23" fmla="*/ 17 h 643"/>
                <a:gd name="T24" fmla="*/ 418 w 1006"/>
                <a:gd name="T25" fmla="*/ 17 h 643"/>
                <a:gd name="T26" fmla="*/ 507 w 1006"/>
                <a:gd name="T27" fmla="*/ 206 h 643"/>
                <a:gd name="T28" fmla="*/ 418 w 1006"/>
                <a:gd name="T29" fmla="*/ 220 h 643"/>
                <a:gd name="T30" fmla="*/ 418 w 1006"/>
                <a:gd name="T31" fmla="*/ 308 h 643"/>
                <a:gd name="T32" fmla="*/ 405 w 1006"/>
                <a:gd name="T33" fmla="*/ 118 h 643"/>
                <a:gd name="T34" fmla="*/ 316 w 1006"/>
                <a:gd name="T35" fmla="*/ 118 h 643"/>
                <a:gd name="T36" fmla="*/ 405 w 1006"/>
                <a:gd name="T37" fmla="*/ 308 h 643"/>
                <a:gd name="T38" fmla="*/ 214 w 1006"/>
                <a:gd name="T39" fmla="*/ 118 h 643"/>
                <a:gd name="T40" fmla="*/ 214 w 1006"/>
                <a:gd name="T41" fmla="*/ 206 h 643"/>
                <a:gd name="T42" fmla="*/ 302 w 1006"/>
                <a:gd name="T43" fmla="*/ 220 h 643"/>
                <a:gd name="T44" fmla="*/ 214 w 1006"/>
                <a:gd name="T45" fmla="*/ 220 h 643"/>
                <a:gd name="T46" fmla="*/ 200 w 1006"/>
                <a:gd name="T47" fmla="*/ 308 h 643"/>
                <a:gd name="T48" fmla="*/ 838 w 1006"/>
                <a:gd name="T49" fmla="*/ 303 h 643"/>
                <a:gd name="T50" fmla="*/ 358 w 1006"/>
                <a:gd name="T51" fmla="*/ 626 h 643"/>
                <a:gd name="T52" fmla="*/ 319 w 1006"/>
                <a:gd name="T53" fmla="*/ 626 h 643"/>
                <a:gd name="T54" fmla="*/ 294 w 1006"/>
                <a:gd name="T55" fmla="*/ 624 h 643"/>
                <a:gd name="T56" fmla="*/ 168 w 1006"/>
                <a:gd name="T57" fmla="*/ 528 h 643"/>
                <a:gd name="T58" fmla="*/ 172 w 1006"/>
                <a:gd name="T59" fmla="*/ 528 h 643"/>
                <a:gd name="T60" fmla="*/ 214 w 1006"/>
                <a:gd name="T61" fmla="*/ 524 h 643"/>
                <a:gd name="T62" fmla="*/ 225 w 1006"/>
                <a:gd name="T63" fmla="*/ 522 h 643"/>
                <a:gd name="T64" fmla="*/ 241 w 1006"/>
                <a:gd name="T65" fmla="*/ 518 h 643"/>
                <a:gd name="T66" fmla="*/ 250 w 1006"/>
                <a:gd name="T67" fmla="*/ 516 h 643"/>
                <a:gd name="T68" fmla="*/ 261 w 1006"/>
                <a:gd name="T69" fmla="*/ 512 h 643"/>
                <a:gd name="T70" fmla="*/ 266 w 1006"/>
                <a:gd name="T71" fmla="*/ 502 h 643"/>
                <a:gd name="T72" fmla="*/ 262 w 1006"/>
                <a:gd name="T73" fmla="*/ 498 h 643"/>
                <a:gd name="T74" fmla="*/ 233 w 1006"/>
                <a:gd name="T75" fmla="*/ 504 h 643"/>
                <a:gd name="T76" fmla="*/ 147 w 1006"/>
                <a:gd name="T77" fmla="*/ 513 h 643"/>
                <a:gd name="T78" fmla="*/ 57 w 1006"/>
                <a:gd name="T79" fmla="*/ 489 h 643"/>
                <a:gd name="T80" fmla="*/ 678 w 1006"/>
                <a:gd name="T81" fmla="*/ 324 h 643"/>
                <a:gd name="T82" fmla="*/ 795 w 1006"/>
                <a:gd name="T83" fmla="*/ 266 h 643"/>
                <a:gd name="T84" fmla="*/ 783 w 1006"/>
                <a:gd name="T85" fmla="*/ 242 h 643"/>
                <a:gd name="T86" fmla="*/ 777 w 1006"/>
                <a:gd name="T87" fmla="*/ 187 h 643"/>
                <a:gd name="T88" fmla="*/ 798 w 1006"/>
                <a:gd name="T89" fmla="*/ 127 h 643"/>
                <a:gd name="T90" fmla="*/ 843 w 1006"/>
                <a:gd name="T91" fmla="*/ 179 h 643"/>
                <a:gd name="T92" fmla="*/ 852 w 1006"/>
                <a:gd name="T93" fmla="*/ 200 h 643"/>
                <a:gd name="T94" fmla="*/ 860 w 1006"/>
                <a:gd name="T95" fmla="*/ 240 h 643"/>
                <a:gd name="T96" fmla="*/ 838 w 1006"/>
                <a:gd name="T97" fmla="*/ 303 h 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06" h="643">
                  <a:moveTo>
                    <a:pt x="992" y="228"/>
                  </a:moveTo>
                  <a:cubicBezTo>
                    <a:pt x="958" y="208"/>
                    <a:pt x="912" y="205"/>
                    <a:pt x="873" y="217"/>
                  </a:cubicBezTo>
                  <a:cubicBezTo>
                    <a:pt x="868" y="176"/>
                    <a:pt x="841" y="140"/>
                    <a:pt x="809" y="114"/>
                  </a:cubicBezTo>
                  <a:cubicBezTo>
                    <a:pt x="796" y="104"/>
                    <a:pt x="796" y="104"/>
                    <a:pt x="796" y="104"/>
                  </a:cubicBezTo>
                  <a:cubicBezTo>
                    <a:pt x="785" y="116"/>
                    <a:pt x="785" y="116"/>
                    <a:pt x="785" y="116"/>
                  </a:cubicBezTo>
                  <a:cubicBezTo>
                    <a:pt x="764" y="141"/>
                    <a:pt x="757" y="182"/>
                    <a:pt x="760" y="214"/>
                  </a:cubicBezTo>
                  <a:cubicBezTo>
                    <a:pt x="762" y="237"/>
                    <a:pt x="770" y="261"/>
                    <a:pt x="784" y="280"/>
                  </a:cubicBezTo>
                  <a:cubicBezTo>
                    <a:pt x="773" y="286"/>
                    <a:pt x="761" y="291"/>
                    <a:pt x="750" y="295"/>
                  </a:cubicBezTo>
                  <a:cubicBezTo>
                    <a:pt x="727" y="303"/>
                    <a:pt x="702" y="307"/>
                    <a:pt x="678" y="307"/>
                  </a:cubicBezTo>
                  <a:cubicBezTo>
                    <a:pt x="627" y="307"/>
                    <a:pt x="627" y="307"/>
                    <a:pt x="627" y="307"/>
                  </a:cubicBezTo>
                  <a:cubicBezTo>
                    <a:pt x="627" y="203"/>
                    <a:pt x="627" y="203"/>
                    <a:pt x="627" y="203"/>
                  </a:cubicBezTo>
                  <a:cubicBezTo>
                    <a:pt x="524" y="203"/>
                    <a:pt x="524" y="203"/>
                    <a:pt x="524" y="203"/>
                  </a:cubicBezTo>
                  <a:cubicBezTo>
                    <a:pt x="524" y="0"/>
                    <a:pt x="524" y="0"/>
                    <a:pt x="524" y="0"/>
                  </a:cubicBezTo>
                  <a:cubicBezTo>
                    <a:pt x="401" y="0"/>
                    <a:pt x="401" y="0"/>
                    <a:pt x="401" y="0"/>
                  </a:cubicBezTo>
                  <a:cubicBezTo>
                    <a:pt x="401" y="102"/>
                    <a:pt x="401" y="102"/>
                    <a:pt x="401" y="102"/>
                  </a:cubicBezTo>
                  <a:cubicBezTo>
                    <a:pt x="197" y="102"/>
                    <a:pt x="197" y="102"/>
                    <a:pt x="197" y="102"/>
                  </a:cubicBezTo>
                  <a:cubicBezTo>
                    <a:pt x="197" y="203"/>
                    <a:pt x="197" y="203"/>
                    <a:pt x="197" y="203"/>
                  </a:cubicBezTo>
                  <a:cubicBezTo>
                    <a:pt x="94" y="203"/>
                    <a:pt x="94" y="203"/>
                    <a:pt x="94" y="203"/>
                  </a:cubicBezTo>
                  <a:cubicBezTo>
                    <a:pt x="94" y="307"/>
                    <a:pt x="94" y="307"/>
                    <a:pt x="94" y="307"/>
                  </a:cubicBezTo>
                  <a:cubicBezTo>
                    <a:pt x="7" y="307"/>
                    <a:pt x="7" y="307"/>
                    <a:pt x="7" y="307"/>
                  </a:cubicBezTo>
                  <a:cubicBezTo>
                    <a:pt x="5" y="322"/>
                    <a:pt x="5" y="322"/>
                    <a:pt x="5" y="322"/>
                  </a:cubicBezTo>
                  <a:cubicBezTo>
                    <a:pt x="0" y="373"/>
                    <a:pt x="8" y="425"/>
                    <a:pt x="29" y="472"/>
                  </a:cubicBezTo>
                  <a:cubicBezTo>
                    <a:pt x="38" y="490"/>
                    <a:pt x="38" y="490"/>
                    <a:pt x="38" y="490"/>
                  </a:cubicBezTo>
                  <a:cubicBezTo>
                    <a:pt x="39" y="492"/>
                    <a:pt x="39" y="492"/>
                    <a:pt x="39" y="492"/>
                  </a:cubicBezTo>
                  <a:cubicBezTo>
                    <a:pt x="102" y="598"/>
                    <a:pt x="213" y="643"/>
                    <a:pt x="334" y="643"/>
                  </a:cubicBezTo>
                  <a:cubicBezTo>
                    <a:pt x="568" y="643"/>
                    <a:pt x="761" y="539"/>
                    <a:pt x="850" y="320"/>
                  </a:cubicBezTo>
                  <a:cubicBezTo>
                    <a:pt x="909" y="324"/>
                    <a:pt x="970" y="306"/>
                    <a:pt x="999" y="250"/>
                  </a:cubicBezTo>
                  <a:cubicBezTo>
                    <a:pt x="1006" y="236"/>
                    <a:pt x="1006" y="236"/>
                    <a:pt x="1006" y="236"/>
                  </a:cubicBezTo>
                  <a:lnTo>
                    <a:pt x="992" y="228"/>
                  </a:lnTo>
                  <a:close/>
                  <a:moveTo>
                    <a:pt x="521" y="220"/>
                  </a:moveTo>
                  <a:cubicBezTo>
                    <a:pt x="610" y="220"/>
                    <a:pt x="610" y="220"/>
                    <a:pt x="610" y="220"/>
                  </a:cubicBezTo>
                  <a:cubicBezTo>
                    <a:pt x="610" y="308"/>
                    <a:pt x="610" y="308"/>
                    <a:pt x="610" y="308"/>
                  </a:cubicBezTo>
                  <a:cubicBezTo>
                    <a:pt x="521" y="308"/>
                    <a:pt x="521" y="308"/>
                    <a:pt x="521" y="308"/>
                  </a:cubicBezTo>
                  <a:lnTo>
                    <a:pt x="521" y="220"/>
                  </a:lnTo>
                  <a:close/>
                  <a:moveTo>
                    <a:pt x="418" y="17"/>
                  </a:moveTo>
                  <a:cubicBezTo>
                    <a:pt x="507" y="17"/>
                    <a:pt x="507" y="17"/>
                    <a:pt x="507" y="17"/>
                  </a:cubicBezTo>
                  <a:cubicBezTo>
                    <a:pt x="507" y="105"/>
                    <a:pt x="507" y="105"/>
                    <a:pt x="507" y="105"/>
                  </a:cubicBezTo>
                  <a:cubicBezTo>
                    <a:pt x="418" y="105"/>
                    <a:pt x="418" y="105"/>
                    <a:pt x="418" y="105"/>
                  </a:cubicBezTo>
                  <a:lnTo>
                    <a:pt x="418" y="17"/>
                  </a:lnTo>
                  <a:close/>
                  <a:moveTo>
                    <a:pt x="418" y="118"/>
                  </a:moveTo>
                  <a:cubicBezTo>
                    <a:pt x="507" y="118"/>
                    <a:pt x="507" y="118"/>
                    <a:pt x="507" y="118"/>
                  </a:cubicBezTo>
                  <a:cubicBezTo>
                    <a:pt x="507" y="206"/>
                    <a:pt x="507" y="206"/>
                    <a:pt x="507" y="206"/>
                  </a:cubicBezTo>
                  <a:cubicBezTo>
                    <a:pt x="418" y="206"/>
                    <a:pt x="418" y="206"/>
                    <a:pt x="418" y="206"/>
                  </a:cubicBezTo>
                  <a:lnTo>
                    <a:pt x="418" y="118"/>
                  </a:lnTo>
                  <a:close/>
                  <a:moveTo>
                    <a:pt x="418" y="220"/>
                  </a:moveTo>
                  <a:cubicBezTo>
                    <a:pt x="507" y="220"/>
                    <a:pt x="507" y="220"/>
                    <a:pt x="507" y="220"/>
                  </a:cubicBezTo>
                  <a:cubicBezTo>
                    <a:pt x="507" y="308"/>
                    <a:pt x="507" y="308"/>
                    <a:pt x="507" y="308"/>
                  </a:cubicBezTo>
                  <a:cubicBezTo>
                    <a:pt x="418" y="308"/>
                    <a:pt x="418" y="308"/>
                    <a:pt x="418" y="308"/>
                  </a:cubicBezTo>
                  <a:lnTo>
                    <a:pt x="418" y="220"/>
                  </a:lnTo>
                  <a:close/>
                  <a:moveTo>
                    <a:pt x="316" y="118"/>
                  </a:moveTo>
                  <a:cubicBezTo>
                    <a:pt x="405" y="118"/>
                    <a:pt x="405" y="118"/>
                    <a:pt x="405" y="118"/>
                  </a:cubicBezTo>
                  <a:cubicBezTo>
                    <a:pt x="405" y="206"/>
                    <a:pt x="405" y="206"/>
                    <a:pt x="405" y="206"/>
                  </a:cubicBezTo>
                  <a:cubicBezTo>
                    <a:pt x="316" y="206"/>
                    <a:pt x="316" y="206"/>
                    <a:pt x="316" y="206"/>
                  </a:cubicBezTo>
                  <a:lnTo>
                    <a:pt x="316" y="118"/>
                  </a:lnTo>
                  <a:close/>
                  <a:moveTo>
                    <a:pt x="316" y="220"/>
                  </a:moveTo>
                  <a:cubicBezTo>
                    <a:pt x="405" y="220"/>
                    <a:pt x="405" y="220"/>
                    <a:pt x="405" y="220"/>
                  </a:cubicBezTo>
                  <a:cubicBezTo>
                    <a:pt x="405" y="308"/>
                    <a:pt x="405" y="308"/>
                    <a:pt x="405" y="308"/>
                  </a:cubicBezTo>
                  <a:cubicBezTo>
                    <a:pt x="316" y="308"/>
                    <a:pt x="316" y="308"/>
                    <a:pt x="316" y="308"/>
                  </a:cubicBezTo>
                  <a:lnTo>
                    <a:pt x="316" y="220"/>
                  </a:lnTo>
                  <a:close/>
                  <a:moveTo>
                    <a:pt x="214" y="118"/>
                  </a:moveTo>
                  <a:cubicBezTo>
                    <a:pt x="302" y="118"/>
                    <a:pt x="302" y="118"/>
                    <a:pt x="302" y="118"/>
                  </a:cubicBezTo>
                  <a:cubicBezTo>
                    <a:pt x="302" y="206"/>
                    <a:pt x="302" y="206"/>
                    <a:pt x="302" y="206"/>
                  </a:cubicBezTo>
                  <a:cubicBezTo>
                    <a:pt x="214" y="206"/>
                    <a:pt x="214" y="206"/>
                    <a:pt x="214" y="206"/>
                  </a:cubicBezTo>
                  <a:lnTo>
                    <a:pt x="214" y="118"/>
                  </a:lnTo>
                  <a:close/>
                  <a:moveTo>
                    <a:pt x="214" y="220"/>
                  </a:moveTo>
                  <a:cubicBezTo>
                    <a:pt x="302" y="220"/>
                    <a:pt x="302" y="220"/>
                    <a:pt x="302" y="220"/>
                  </a:cubicBezTo>
                  <a:cubicBezTo>
                    <a:pt x="302" y="308"/>
                    <a:pt x="302" y="308"/>
                    <a:pt x="302" y="308"/>
                  </a:cubicBezTo>
                  <a:cubicBezTo>
                    <a:pt x="214" y="308"/>
                    <a:pt x="214" y="308"/>
                    <a:pt x="214" y="308"/>
                  </a:cubicBezTo>
                  <a:lnTo>
                    <a:pt x="214" y="220"/>
                  </a:lnTo>
                  <a:close/>
                  <a:moveTo>
                    <a:pt x="111" y="220"/>
                  </a:moveTo>
                  <a:cubicBezTo>
                    <a:pt x="200" y="220"/>
                    <a:pt x="200" y="220"/>
                    <a:pt x="200" y="220"/>
                  </a:cubicBezTo>
                  <a:cubicBezTo>
                    <a:pt x="200" y="308"/>
                    <a:pt x="200" y="308"/>
                    <a:pt x="200" y="308"/>
                  </a:cubicBezTo>
                  <a:cubicBezTo>
                    <a:pt x="111" y="308"/>
                    <a:pt x="111" y="308"/>
                    <a:pt x="111" y="308"/>
                  </a:cubicBezTo>
                  <a:lnTo>
                    <a:pt x="111" y="220"/>
                  </a:lnTo>
                  <a:close/>
                  <a:moveTo>
                    <a:pt x="838" y="303"/>
                  </a:moveTo>
                  <a:cubicBezTo>
                    <a:pt x="757" y="517"/>
                    <a:pt x="576" y="618"/>
                    <a:pt x="362" y="626"/>
                  </a:cubicBezTo>
                  <a:cubicBezTo>
                    <a:pt x="362" y="626"/>
                    <a:pt x="362" y="626"/>
                    <a:pt x="362" y="626"/>
                  </a:cubicBezTo>
                  <a:cubicBezTo>
                    <a:pt x="361" y="626"/>
                    <a:pt x="359" y="626"/>
                    <a:pt x="358" y="626"/>
                  </a:cubicBezTo>
                  <a:cubicBezTo>
                    <a:pt x="356" y="626"/>
                    <a:pt x="354" y="626"/>
                    <a:pt x="353" y="626"/>
                  </a:cubicBezTo>
                  <a:cubicBezTo>
                    <a:pt x="347" y="626"/>
                    <a:pt x="340" y="626"/>
                    <a:pt x="334" y="626"/>
                  </a:cubicBezTo>
                  <a:cubicBezTo>
                    <a:pt x="329" y="626"/>
                    <a:pt x="324" y="626"/>
                    <a:pt x="319" y="626"/>
                  </a:cubicBezTo>
                  <a:cubicBezTo>
                    <a:pt x="316" y="626"/>
                    <a:pt x="314" y="626"/>
                    <a:pt x="311" y="626"/>
                  </a:cubicBezTo>
                  <a:cubicBezTo>
                    <a:pt x="306" y="625"/>
                    <a:pt x="301" y="625"/>
                    <a:pt x="296" y="625"/>
                  </a:cubicBezTo>
                  <a:cubicBezTo>
                    <a:pt x="295" y="624"/>
                    <a:pt x="295" y="624"/>
                    <a:pt x="294" y="624"/>
                  </a:cubicBezTo>
                  <a:cubicBezTo>
                    <a:pt x="192" y="616"/>
                    <a:pt x="133" y="577"/>
                    <a:pt x="83" y="528"/>
                  </a:cubicBezTo>
                  <a:cubicBezTo>
                    <a:pt x="100" y="529"/>
                    <a:pt x="116" y="529"/>
                    <a:pt x="131" y="529"/>
                  </a:cubicBezTo>
                  <a:cubicBezTo>
                    <a:pt x="144" y="529"/>
                    <a:pt x="157" y="529"/>
                    <a:pt x="168" y="528"/>
                  </a:cubicBezTo>
                  <a:cubicBezTo>
                    <a:pt x="170" y="528"/>
                    <a:pt x="171" y="528"/>
                    <a:pt x="172" y="528"/>
                  </a:cubicBezTo>
                  <a:cubicBezTo>
                    <a:pt x="172" y="528"/>
                    <a:pt x="172" y="528"/>
                    <a:pt x="172" y="528"/>
                  </a:cubicBezTo>
                  <a:cubicBezTo>
                    <a:pt x="172" y="528"/>
                    <a:pt x="172" y="528"/>
                    <a:pt x="172" y="528"/>
                  </a:cubicBezTo>
                  <a:cubicBezTo>
                    <a:pt x="183" y="527"/>
                    <a:pt x="194" y="526"/>
                    <a:pt x="204" y="525"/>
                  </a:cubicBezTo>
                  <a:cubicBezTo>
                    <a:pt x="204" y="525"/>
                    <a:pt x="204" y="525"/>
                    <a:pt x="204" y="525"/>
                  </a:cubicBezTo>
                  <a:cubicBezTo>
                    <a:pt x="207" y="525"/>
                    <a:pt x="210" y="524"/>
                    <a:pt x="214" y="524"/>
                  </a:cubicBezTo>
                  <a:cubicBezTo>
                    <a:pt x="214" y="524"/>
                    <a:pt x="214" y="524"/>
                    <a:pt x="214" y="523"/>
                  </a:cubicBezTo>
                  <a:cubicBezTo>
                    <a:pt x="217" y="523"/>
                    <a:pt x="220" y="523"/>
                    <a:pt x="223" y="522"/>
                  </a:cubicBezTo>
                  <a:cubicBezTo>
                    <a:pt x="224" y="522"/>
                    <a:pt x="224" y="522"/>
                    <a:pt x="225" y="522"/>
                  </a:cubicBezTo>
                  <a:cubicBezTo>
                    <a:pt x="227" y="521"/>
                    <a:pt x="230" y="521"/>
                    <a:pt x="232" y="520"/>
                  </a:cubicBezTo>
                  <a:cubicBezTo>
                    <a:pt x="233" y="520"/>
                    <a:pt x="234" y="520"/>
                    <a:pt x="234" y="520"/>
                  </a:cubicBezTo>
                  <a:cubicBezTo>
                    <a:pt x="237" y="519"/>
                    <a:pt x="239" y="519"/>
                    <a:pt x="241" y="518"/>
                  </a:cubicBezTo>
                  <a:cubicBezTo>
                    <a:pt x="241" y="518"/>
                    <a:pt x="241" y="518"/>
                    <a:pt x="242" y="518"/>
                  </a:cubicBezTo>
                  <a:cubicBezTo>
                    <a:pt x="244" y="517"/>
                    <a:pt x="247" y="517"/>
                    <a:pt x="249" y="516"/>
                  </a:cubicBezTo>
                  <a:cubicBezTo>
                    <a:pt x="249" y="516"/>
                    <a:pt x="249" y="516"/>
                    <a:pt x="250" y="516"/>
                  </a:cubicBezTo>
                  <a:cubicBezTo>
                    <a:pt x="250" y="516"/>
                    <a:pt x="250" y="516"/>
                    <a:pt x="250" y="516"/>
                  </a:cubicBezTo>
                  <a:cubicBezTo>
                    <a:pt x="252" y="515"/>
                    <a:pt x="253" y="515"/>
                    <a:pt x="255" y="514"/>
                  </a:cubicBezTo>
                  <a:cubicBezTo>
                    <a:pt x="257" y="514"/>
                    <a:pt x="259" y="513"/>
                    <a:pt x="261" y="512"/>
                  </a:cubicBezTo>
                  <a:cubicBezTo>
                    <a:pt x="262" y="512"/>
                    <a:pt x="263" y="512"/>
                    <a:pt x="264" y="511"/>
                  </a:cubicBezTo>
                  <a:cubicBezTo>
                    <a:pt x="265" y="509"/>
                    <a:pt x="266" y="508"/>
                    <a:pt x="266" y="506"/>
                  </a:cubicBezTo>
                  <a:cubicBezTo>
                    <a:pt x="266" y="505"/>
                    <a:pt x="266" y="503"/>
                    <a:pt x="266" y="502"/>
                  </a:cubicBezTo>
                  <a:cubicBezTo>
                    <a:pt x="266" y="502"/>
                    <a:pt x="265" y="501"/>
                    <a:pt x="265" y="501"/>
                  </a:cubicBezTo>
                  <a:cubicBezTo>
                    <a:pt x="265" y="501"/>
                    <a:pt x="265" y="500"/>
                    <a:pt x="264" y="500"/>
                  </a:cubicBezTo>
                  <a:cubicBezTo>
                    <a:pt x="264" y="499"/>
                    <a:pt x="263" y="498"/>
                    <a:pt x="262" y="498"/>
                  </a:cubicBezTo>
                  <a:cubicBezTo>
                    <a:pt x="261" y="498"/>
                    <a:pt x="260" y="497"/>
                    <a:pt x="259" y="497"/>
                  </a:cubicBezTo>
                  <a:cubicBezTo>
                    <a:pt x="258" y="497"/>
                    <a:pt x="257" y="497"/>
                    <a:pt x="256" y="498"/>
                  </a:cubicBezTo>
                  <a:cubicBezTo>
                    <a:pt x="249" y="500"/>
                    <a:pt x="241" y="502"/>
                    <a:pt x="233" y="504"/>
                  </a:cubicBezTo>
                  <a:cubicBezTo>
                    <a:pt x="217" y="508"/>
                    <a:pt x="199" y="510"/>
                    <a:pt x="179" y="512"/>
                  </a:cubicBezTo>
                  <a:cubicBezTo>
                    <a:pt x="169" y="513"/>
                    <a:pt x="158" y="513"/>
                    <a:pt x="147" y="513"/>
                  </a:cubicBezTo>
                  <a:cubicBezTo>
                    <a:pt x="147" y="513"/>
                    <a:pt x="147" y="513"/>
                    <a:pt x="147" y="513"/>
                  </a:cubicBezTo>
                  <a:cubicBezTo>
                    <a:pt x="147" y="513"/>
                    <a:pt x="147" y="513"/>
                    <a:pt x="147" y="513"/>
                  </a:cubicBezTo>
                  <a:cubicBezTo>
                    <a:pt x="124" y="514"/>
                    <a:pt x="99" y="513"/>
                    <a:pt x="72" y="512"/>
                  </a:cubicBezTo>
                  <a:cubicBezTo>
                    <a:pt x="67" y="504"/>
                    <a:pt x="62" y="496"/>
                    <a:pt x="57" y="489"/>
                  </a:cubicBezTo>
                  <a:cubicBezTo>
                    <a:pt x="49" y="475"/>
                    <a:pt x="49" y="475"/>
                    <a:pt x="49" y="475"/>
                  </a:cubicBezTo>
                  <a:cubicBezTo>
                    <a:pt x="27" y="431"/>
                    <a:pt x="17" y="380"/>
                    <a:pt x="22" y="324"/>
                  </a:cubicBezTo>
                  <a:cubicBezTo>
                    <a:pt x="678" y="324"/>
                    <a:pt x="678" y="324"/>
                    <a:pt x="678" y="324"/>
                  </a:cubicBezTo>
                  <a:cubicBezTo>
                    <a:pt x="719" y="324"/>
                    <a:pt x="759" y="313"/>
                    <a:pt x="786" y="298"/>
                  </a:cubicBezTo>
                  <a:cubicBezTo>
                    <a:pt x="796" y="293"/>
                    <a:pt x="804" y="287"/>
                    <a:pt x="810" y="282"/>
                  </a:cubicBezTo>
                  <a:cubicBezTo>
                    <a:pt x="804" y="277"/>
                    <a:pt x="800" y="272"/>
                    <a:pt x="795" y="266"/>
                  </a:cubicBezTo>
                  <a:cubicBezTo>
                    <a:pt x="793" y="263"/>
                    <a:pt x="791" y="260"/>
                    <a:pt x="790" y="257"/>
                  </a:cubicBezTo>
                  <a:cubicBezTo>
                    <a:pt x="789" y="255"/>
                    <a:pt x="788" y="254"/>
                    <a:pt x="787" y="252"/>
                  </a:cubicBezTo>
                  <a:cubicBezTo>
                    <a:pt x="786" y="249"/>
                    <a:pt x="784" y="245"/>
                    <a:pt x="783" y="242"/>
                  </a:cubicBezTo>
                  <a:cubicBezTo>
                    <a:pt x="781" y="235"/>
                    <a:pt x="779" y="228"/>
                    <a:pt x="778" y="220"/>
                  </a:cubicBezTo>
                  <a:cubicBezTo>
                    <a:pt x="777" y="213"/>
                    <a:pt x="776" y="205"/>
                    <a:pt x="776" y="198"/>
                  </a:cubicBezTo>
                  <a:cubicBezTo>
                    <a:pt x="777" y="194"/>
                    <a:pt x="777" y="190"/>
                    <a:pt x="777" y="187"/>
                  </a:cubicBezTo>
                  <a:cubicBezTo>
                    <a:pt x="778" y="177"/>
                    <a:pt x="779" y="168"/>
                    <a:pt x="782" y="160"/>
                  </a:cubicBezTo>
                  <a:cubicBezTo>
                    <a:pt x="783" y="155"/>
                    <a:pt x="785" y="150"/>
                    <a:pt x="787" y="146"/>
                  </a:cubicBezTo>
                  <a:cubicBezTo>
                    <a:pt x="790" y="139"/>
                    <a:pt x="794" y="132"/>
                    <a:pt x="798" y="127"/>
                  </a:cubicBezTo>
                  <a:cubicBezTo>
                    <a:pt x="807" y="134"/>
                    <a:pt x="817" y="143"/>
                    <a:pt x="827" y="155"/>
                  </a:cubicBezTo>
                  <a:cubicBezTo>
                    <a:pt x="827" y="156"/>
                    <a:pt x="828" y="157"/>
                    <a:pt x="829" y="158"/>
                  </a:cubicBezTo>
                  <a:cubicBezTo>
                    <a:pt x="834" y="165"/>
                    <a:pt x="839" y="172"/>
                    <a:pt x="843" y="179"/>
                  </a:cubicBezTo>
                  <a:cubicBezTo>
                    <a:pt x="844" y="181"/>
                    <a:pt x="845" y="182"/>
                    <a:pt x="845" y="183"/>
                  </a:cubicBezTo>
                  <a:cubicBezTo>
                    <a:pt x="847" y="187"/>
                    <a:pt x="849" y="191"/>
                    <a:pt x="851" y="196"/>
                  </a:cubicBezTo>
                  <a:cubicBezTo>
                    <a:pt x="851" y="197"/>
                    <a:pt x="852" y="198"/>
                    <a:pt x="852" y="200"/>
                  </a:cubicBezTo>
                  <a:cubicBezTo>
                    <a:pt x="854" y="207"/>
                    <a:pt x="856" y="214"/>
                    <a:pt x="856" y="222"/>
                  </a:cubicBezTo>
                  <a:cubicBezTo>
                    <a:pt x="857" y="228"/>
                    <a:pt x="857" y="235"/>
                    <a:pt x="856" y="241"/>
                  </a:cubicBezTo>
                  <a:cubicBezTo>
                    <a:pt x="857" y="241"/>
                    <a:pt x="859" y="240"/>
                    <a:pt x="860" y="240"/>
                  </a:cubicBezTo>
                  <a:cubicBezTo>
                    <a:pt x="860" y="240"/>
                    <a:pt x="860" y="240"/>
                    <a:pt x="860" y="240"/>
                  </a:cubicBezTo>
                  <a:cubicBezTo>
                    <a:pt x="892" y="225"/>
                    <a:pt x="943" y="219"/>
                    <a:pt x="983" y="242"/>
                  </a:cubicBezTo>
                  <a:cubicBezTo>
                    <a:pt x="957" y="294"/>
                    <a:pt x="899" y="309"/>
                    <a:pt x="838" y="303"/>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72" name="Rectangle 49">
              <a:extLst>
                <a:ext uri="{FF2B5EF4-FFF2-40B4-BE49-F238E27FC236}">
                  <a16:creationId xmlns:a16="http://schemas.microsoft.com/office/drawing/2014/main" id="{70C22E27-4151-4E9B-958B-7B92A552BE68}"/>
                </a:ext>
              </a:extLst>
            </p:cNvPr>
            <p:cNvSpPr>
              <a:spLocks noChangeArrowheads="1"/>
            </p:cNvSpPr>
            <p:nvPr/>
          </p:nvSpPr>
          <p:spPr bwMode="auto">
            <a:xfrm>
              <a:off x="1992313" y="2695577"/>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73" name="Rectangle 50">
              <a:extLst>
                <a:ext uri="{FF2B5EF4-FFF2-40B4-BE49-F238E27FC236}">
                  <a16:creationId xmlns:a16="http://schemas.microsoft.com/office/drawing/2014/main" id="{E42A6426-D18A-460F-AABC-780751CD29C1}"/>
                </a:ext>
              </a:extLst>
            </p:cNvPr>
            <p:cNvSpPr>
              <a:spLocks noChangeArrowheads="1"/>
            </p:cNvSpPr>
            <p:nvPr/>
          </p:nvSpPr>
          <p:spPr bwMode="auto">
            <a:xfrm>
              <a:off x="2001838" y="2695577"/>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74" name="Rectangle 51">
              <a:extLst>
                <a:ext uri="{FF2B5EF4-FFF2-40B4-BE49-F238E27FC236}">
                  <a16:creationId xmlns:a16="http://schemas.microsoft.com/office/drawing/2014/main" id="{660A2F40-4C17-44EF-A07B-8FD282625A21}"/>
                </a:ext>
              </a:extLst>
            </p:cNvPr>
            <p:cNvSpPr>
              <a:spLocks noChangeArrowheads="1"/>
            </p:cNvSpPr>
            <p:nvPr/>
          </p:nvSpPr>
          <p:spPr bwMode="auto">
            <a:xfrm>
              <a:off x="2011363" y="2695577"/>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75" name="Rectangle 52">
              <a:extLst>
                <a:ext uri="{FF2B5EF4-FFF2-40B4-BE49-F238E27FC236}">
                  <a16:creationId xmlns:a16="http://schemas.microsoft.com/office/drawing/2014/main" id="{191FB210-AC01-4008-B857-3549776FCA43}"/>
                </a:ext>
              </a:extLst>
            </p:cNvPr>
            <p:cNvSpPr>
              <a:spLocks noChangeArrowheads="1"/>
            </p:cNvSpPr>
            <p:nvPr/>
          </p:nvSpPr>
          <p:spPr bwMode="auto">
            <a:xfrm>
              <a:off x="2105026" y="2622552"/>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76" name="Rectangle 53">
              <a:extLst>
                <a:ext uri="{FF2B5EF4-FFF2-40B4-BE49-F238E27FC236}">
                  <a16:creationId xmlns:a16="http://schemas.microsoft.com/office/drawing/2014/main" id="{D2C82489-3EA9-4963-BBB9-B3A9A97C1ED7}"/>
                </a:ext>
              </a:extLst>
            </p:cNvPr>
            <p:cNvSpPr>
              <a:spLocks noChangeArrowheads="1"/>
            </p:cNvSpPr>
            <p:nvPr/>
          </p:nvSpPr>
          <p:spPr bwMode="auto">
            <a:xfrm>
              <a:off x="2170113" y="2695577"/>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77" name="Rectangle 54">
              <a:extLst>
                <a:ext uri="{FF2B5EF4-FFF2-40B4-BE49-F238E27FC236}">
                  <a16:creationId xmlns:a16="http://schemas.microsoft.com/office/drawing/2014/main" id="{0EB4A6A3-D0C1-4964-B8F2-E297C7D9CEBF}"/>
                </a:ext>
              </a:extLst>
            </p:cNvPr>
            <p:cNvSpPr>
              <a:spLocks noChangeArrowheads="1"/>
            </p:cNvSpPr>
            <p:nvPr/>
          </p:nvSpPr>
          <p:spPr bwMode="auto">
            <a:xfrm>
              <a:off x="2057401" y="2622552"/>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78" name="Rectangle 55">
              <a:extLst>
                <a:ext uri="{FF2B5EF4-FFF2-40B4-BE49-F238E27FC236}">
                  <a16:creationId xmlns:a16="http://schemas.microsoft.com/office/drawing/2014/main" id="{FC96999A-3F9B-4444-A310-2374F138BF2F}"/>
                </a:ext>
              </a:extLst>
            </p:cNvPr>
            <p:cNvSpPr>
              <a:spLocks noChangeArrowheads="1"/>
            </p:cNvSpPr>
            <p:nvPr/>
          </p:nvSpPr>
          <p:spPr bwMode="auto">
            <a:xfrm>
              <a:off x="2066926" y="2622552"/>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79" name="Rectangle 56">
              <a:extLst>
                <a:ext uri="{FF2B5EF4-FFF2-40B4-BE49-F238E27FC236}">
                  <a16:creationId xmlns:a16="http://schemas.microsoft.com/office/drawing/2014/main" id="{706DF754-94CA-4D01-8951-E7636AEAE362}"/>
                </a:ext>
              </a:extLst>
            </p:cNvPr>
            <p:cNvSpPr>
              <a:spLocks noChangeArrowheads="1"/>
            </p:cNvSpPr>
            <p:nvPr/>
          </p:nvSpPr>
          <p:spPr bwMode="auto">
            <a:xfrm>
              <a:off x="2149476" y="2695577"/>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80" name="Rectangle 57">
              <a:extLst>
                <a:ext uri="{FF2B5EF4-FFF2-40B4-BE49-F238E27FC236}">
                  <a16:creationId xmlns:a16="http://schemas.microsoft.com/office/drawing/2014/main" id="{4BE59521-7D0F-4A65-8A8A-7DDD95A341FB}"/>
                </a:ext>
              </a:extLst>
            </p:cNvPr>
            <p:cNvSpPr>
              <a:spLocks noChangeArrowheads="1"/>
            </p:cNvSpPr>
            <p:nvPr/>
          </p:nvSpPr>
          <p:spPr bwMode="auto">
            <a:xfrm>
              <a:off x="2160588" y="2695577"/>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81" name="Rectangle 58">
              <a:extLst>
                <a:ext uri="{FF2B5EF4-FFF2-40B4-BE49-F238E27FC236}">
                  <a16:creationId xmlns:a16="http://schemas.microsoft.com/office/drawing/2014/main" id="{2991D344-8E32-45C9-B68A-7FFBCBC1EC72}"/>
                </a:ext>
              </a:extLst>
            </p:cNvPr>
            <p:cNvSpPr>
              <a:spLocks noChangeArrowheads="1"/>
            </p:cNvSpPr>
            <p:nvPr/>
          </p:nvSpPr>
          <p:spPr bwMode="auto">
            <a:xfrm>
              <a:off x="2179638" y="2695577"/>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82" name="Rectangle 59">
              <a:extLst>
                <a:ext uri="{FF2B5EF4-FFF2-40B4-BE49-F238E27FC236}">
                  <a16:creationId xmlns:a16="http://schemas.microsoft.com/office/drawing/2014/main" id="{D8B4577D-4708-4B80-8CCC-A6EB13E6310D}"/>
                </a:ext>
              </a:extLst>
            </p:cNvPr>
            <p:cNvSpPr>
              <a:spLocks noChangeArrowheads="1"/>
            </p:cNvSpPr>
            <p:nvPr/>
          </p:nvSpPr>
          <p:spPr bwMode="auto">
            <a:xfrm>
              <a:off x="2139951" y="2695577"/>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83" name="Rectangle 60">
              <a:extLst>
                <a:ext uri="{FF2B5EF4-FFF2-40B4-BE49-F238E27FC236}">
                  <a16:creationId xmlns:a16="http://schemas.microsoft.com/office/drawing/2014/main" id="{C3FDA7E9-2343-409C-8EDD-0890A2F38753}"/>
                </a:ext>
              </a:extLst>
            </p:cNvPr>
            <p:cNvSpPr>
              <a:spLocks noChangeArrowheads="1"/>
            </p:cNvSpPr>
            <p:nvPr/>
          </p:nvSpPr>
          <p:spPr bwMode="auto">
            <a:xfrm>
              <a:off x="2085976" y="2622552"/>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84" name="Rectangle 61">
              <a:extLst>
                <a:ext uri="{FF2B5EF4-FFF2-40B4-BE49-F238E27FC236}">
                  <a16:creationId xmlns:a16="http://schemas.microsoft.com/office/drawing/2014/main" id="{56A64E33-D498-4287-B899-632E5A6D0EB0}"/>
                </a:ext>
              </a:extLst>
            </p:cNvPr>
            <p:cNvSpPr>
              <a:spLocks noChangeArrowheads="1"/>
            </p:cNvSpPr>
            <p:nvPr/>
          </p:nvSpPr>
          <p:spPr bwMode="auto">
            <a:xfrm>
              <a:off x="2130426" y="2695577"/>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sp>
          <p:nvSpPr>
            <p:cNvPr id="85" name="Rectangle 62">
              <a:extLst>
                <a:ext uri="{FF2B5EF4-FFF2-40B4-BE49-F238E27FC236}">
                  <a16:creationId xmlns:a16="http://schemas.microsoft.com/office/drawing/2014/main" id="{79743C77-4B5C-4FE4-BE29-C995EC50805F}"/>
                </a:ext>
              </a:extLst>
            </p:cNvPr>
            <p:cNvSpPr>
              <a:spLocks noChangeArrowheads="1"/>
            </p:cNvSpPr>
            <p:nvPr/>
          </p:nvSpPr>
          <p:spPr bwMode="auto">
            <a:xfrm>
              <a:off x="2076451" y="2622552"/>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3600" dirty="0"/>
            </a:p>
          </p:txBody>
        </p:sp>
      </p:grpSp>
      <p:cxnSp>
        <p:nvCxnSpPr>
          <p:cNvPr id="94" name="Straight Connector 93">
            <a:extLst>
              <a:ext uri="{FF2B5EF4-FFF2-40B4-BE49-F238E27FC236}">
                <a16:creationId xmlns:a16="http://schemas.microsoft.com/office/drawing/2014/main" id="{B0DFFE98-F2FA-413E-A080-6FE68172A376}"/>
              </a:ext>
            </a:extLst>
          </p:cNvPr>
          <p:cNvCxnSpPr>
            <a:cxnSpLocks/>
          </p:cNvCxnSpPr>
          <p:nvPr/>
        </p:nvCxnSpPr>
        <p:spPr>
          <a:xfrm>
            <a:off x="5989637" y="2471239"/>
            <a:ext cx="0" cy="2884424"/>
          </a:xfrm>
          <a:prstGeom prst="line">
            <a:avLst/>
          </a:prstGeom>
          <a:ln w="12700">
            <a:solidFill>
              <a:schemeClr val="tx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96" name="Straight Arrow Connector 95">
            <a:extLst>
              <a:ext uri="{FF2B5EF4-FFF2-40B4-BE49-F238E27FC236}">
                <a16:creationId xmlns:a16="http://schemas.microsoft.com/office/drawing/2014/main" id="{11EC9ABC-33F6-4384-B922-37AB04A3FA9D}"/>
              </a:ext>
            </a:extLst>
          </p:cNvPr>
          <p:cNvCxnSpPr>
            <a:cxnSpLocks/>
          </p:cNvCxnSpPr>
          <p:nvPr/>
        </p:nvCxnSpPr>
        <p:spPr>
          <a:xfrm>
            <a:off x="6030831" y="2471239"/>
            <a:ext cx="593768" cy="4566"/>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a:extLst>
              <a:ext uri="{FF2B5EF4-FFF2-40B4-BE49-F238E27FC236}">
                <a16:creationId xmlns:a16="http://schemas.microsoft.com/office/drawing/2014/main" id="{7F40DC22-D8DA-4DD6-AAB2-1CAF3E958623}"/>
              </a:ext>
            </a:extLst>
          </p:cNvPr>
          <p:cNvCxnSpPr>
            <a:cxnSpLocks/>
          </p:cNvCxnSpPr>
          <p:nvPr/>
        </p:nvCxnSpPr>
        <p:spPr>
          <a:xfrm>
            <a:off x="6030831" y="3192345"/>
            <a:ext cx="593768" cy="4566"/>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4" name="Straight Arrow Connector 103">
            <a:extLst>
              <a:ext uri="{FF2B5EF4-FFF2-40B4-BE49-F238E27FC236}">
                <a16:creationId xmlns:a16="http://schemas.microsoft.com/office/drawing/2014/main" id="{E13856CA-94E2-4383-BB2F-3FDE1FDCD34D}"/>
              </a:ext>
            </a:extLst>
          </p:cNvPr>
          <p:cNvCxnSpPr>
            <a:cxnSpLocks/>
          </p:cNvCxnSpPr>
          <p:nvPr/>
        </p:nvCxnSpPr>
        <p:spPr>
          <a:xfrm>
            <a:off x="6030831" y="4634557"/>
            <a:ext cx="593768" cy="4566"/>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a:extLst>
              <a:ext uri="{FF2B5EF4-FFF2-40B4-BE49-F238E27FC236}">
                <a16:creationId xmlns:a16="http://schemas.microsoft.com/office/drawing/2014/main" id="{5D1AF294-CDF4-4ACB-824D-B8CC970B7C83}"/>
              </a:ext>
            </a:extLst>
          </p:cNvPr>
          <p:cNvCxnSpPr>
            <a:cxnSpLocks/>
          </p:cNvCxnSpPr>
          <p:nvPr/>
        </p:nvCxnSpPr>
        <p:spPr>
          <a:xfrm>
            <a:off x="6030831" y="5355663"/>
            <a:ext cx="593768" cy="4566"/>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B3BBDDC6-5FEE-4FCC-9A8B-8F576045E732}"/>
              </a:ext>
            </a:extLst>
          </p:cNvPr>
          <p:cNvCxnSpPr>
            <a:cxnSpLocks/>
          </p:cNvCxnSpPr>
          <p:nvPr/>
        </p:nvCxnSpPr>
        <p:spPr>
          <a:xfrm>
            <a:off x="3932237" y="4273655"/>
            <a:ext cx="2057400" cy="0"/>
          </a:xfrm>
          <a:prstGeom prst="line">
            <a:avLst/>
          </a:prstGeom>
          <a:ln w="12700">
            <a:solidFill>
              <a:schemeClr val="tx2"/>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87" name="TextBox 86">
            <a:extLst>
              <a:ext uri="{FF2B5EF4-FFF2-40B4-BE49-F238E27FC236}">
                <a16:creationId xmlns:a16="http://schemas.microsoft.com/office/drawing/2014/main" id="{A86E3684-288B-42ED-A8E7-BBE96FFDC1DC}"/>
              </a:ext>
            </a:extLst>
          </p:cNvPr>
          <p:cNvSpPr txBox="1"/>
          <p:nvPr/>
        </p:nvSpPr>
        <p:spPr>
          <a:xfrm>
            <a:off x="12009437" y="-51721"/>
            <a:ext cx="612988" cy="544765"/>
          </a:xfrm>
          <a:prstGeom prst="rect">
            <a:avLst/>
          </a:prstGeom>
          <a:noFill/>
        </p:spPr>
        <p:txBody>
          <a:bodyPr wrap="non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fld id="{221EA3FC-6ECF-4BC1-A31B-DE2BAFB4B974}" type="slidenum">
              <a:rPr kumimoji="0" lang="en-US" sz="1800" b="0" i="0" u="none" strike="noStrike" kern="1200" cap="none" spc="0" normalizeH="0" baseline="0" noProof="0" smtClean="0">
                <a:ln>
                  <a:noFill/>
                </a:ln>
                <a:solidFill>
                  <a:schemeClr val="tx1">
                    <a:lumMod val="50000"/>
                  </a:schemeClr>
                </a:solidFill>
                <a:effectLst/>
                <a:uLnTx/>
                <a:uFillTx/>
                <a:latin typeface="Segoe UI Semilight"/>
                <a:ea typeface="+mn-ea"/>
                <a:cs typeface="+mn-cs"/>
              </a:rPr>
              <a:pPr marL="0" marR="0" lvl="0" indent="0" algn="l" defTabSz="932742" rtl="0" eaLnBrk="1" fontAlgn="auto" latinLnBrk="0" hangingPunct="1">
                <a:lnSpc>
                  <a:spcPct val="90000"/>
                </a:lnSpc>
                <a:spcBef>
                  <a:spcPts val="0"/>
                </a:spcBef>
                <a:spcAft>
                  <a:spcPts val="600"/>
                </a:spcAft>
                <a:buClrTx/>
                <a:buSzTx/>
                <a:buFontTx/>
                <a:buNone/>
                <a:tabLst/>
                <a:defRPr/>
              </a:pPr>
              <a:t>26</a:t>
            </a:fld>
            <a:endParaRPr kumimoji="0" lang="en-US" sz="1800" b="0" i="0" u="none" strike="noStrike" kern="1200" cap="none" spc="0" normalizeH="0" baseline="0" noProof="0" dirty="0">
              <a:ln>
                <a:noFill/>
              </a:ln>
              <a:solidFill>
                <a:schemeClr val="tx1">
                  <a:lumMod val="50000"/>
                </a:schemeClr>
              </a:solidFill>
              <a:effectLst/>
              <a:uLnTx/>
              <a:uFillTx/>
              <a:latin typeface="Segoe UI Semilight"/>
              <a:ea typeface="+mn-ea"/>
              <a:cs typeface="+mn-cs"/>
            </a:endParaRPr>
          </a:p>
        </p:txBody>
      </p:sp>
    </p:spTree>
    <p:extLst>
      <p:ext uri="{BB962C8B-B14F-4D97-AF65-F5344CB8AC3E}">
        <p14:creationId xmlns:p14="http://schemas.microsoft.com/office/powerpoint/2010/main" val="2301211550"/>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4FBA33A-ECBD-4EAA-9576-DCFEE0FC5F72}"/>
              </a:ext>
            </a:extLst>
          </p:cNvPr>
          <p:cNvSpPr txBox="1"/>
          <p:nvPr/>
        </p:nvSpPr>
        <p:spPr>
          <a:xfrm>
            <a:off x="427037" y="1828274"/>
            <a:ext cx="4797619" cy="1320361"/>
          </a:xfrm>
          <a:prstGeom prst="rect">
            <a:avLst/>
          </a:prstGeom>
          <a:noFill/>
        </p:spPr>
        <p:txBody>
          <a:bodyPr wrap="square" lIns="91440" tIns="45720" rIns="91440" bIns="45720" rtlCol="0">
            <a:spAutoFit/>
          </a:bodyPr>
          <a:lstStyle/>
          <a:p>
            <a:pPr defTabSz="932239">
              <a:lnSpc>
                <a:spcPct val="90000"/>
              </a:lnSpc>
              <a:spcBef>
                <a:spcPts val="1800"/>
              </a:spcBef>
            </a:pPr>
            <a:r>
              <a:rPr lang="en-US" sz="2400" dirty="0"/>
              <a:t>Use your favorite IDE</a:t>
            </a:r>
          </a:p>
          <a:p>
            <a:pPr defTabSz="932239">
              <a:lnSpc>
                <a:spcPct val="90000"/>
              </a:lnSpc>
              <a:spcBef>
                <a:spcPts val="1800"/>
              </a:spcBef>
            </a:pPr>
            <a:r>
              <a:rPr lang="en-US" sz="2400" dirty="0"/>
              <a:t>Leverage all types of platforms and tools/libraries</a:t>
            </a:r>
          </a:p>
        </p:txBody>
      </p:sp>
      <p:sp>
        <p:nvSpPr>
          <p:cNvPr id="2" name="Title 1">
            <a:extLst>
              <a:ext uri="{FF2B5EF4-FFF2-40B4-BE49-F238E27FC236}">
                <a16:creationId xmlns:a16="http://schemas.microsoft.com/office/drawing/2014/main" id="{F8ED5EAF-F38E-45F5-83EC-D07B40C52F6C}"/>
              </a:ext>
            </a:extLst>
          </p:cNvPr>
          <p:cNvSpPr>
            <a:spLocks noGrp="1"/>
          </p:cNvSpPr>
          <p:nvPr>
            <p:ph type="title"/>
          </p:nvPr>
        </p:nvSpPr>
        <p:spPr>
          <a:xfrm>
            <a:off x="328097" y="375854"/>
            <a:ext cx="5714998" cy="917575"/>
          </a:xfrm>
        </p:spPr>
        <p:txBody>
          <a:bodyPr/>
          <a:lstStyle/>
          <a:p>
            <a:r>
              <a:rPr lang="en-US" sz="4000" kern="0" spc="50" dirty="0">
                <a:solidFill>
                  <a:schemeClr val="accent4">
                    <a:lumMod val="75000"/>
                  </a:schemeClr>
                </a:solidFill>
                <a:latin typeface="Segoe UI Semilight" charset="0"/>
                <a:ea typeface="Segoe UI Semilight" charset="0"/>
                <a:cs typeface="Segoe UI Semilight" charset="0"/>
              </a:rPr>
              <a:t>Use what you want</a:t>
            </a:r>
          </a:p>
        </p:txBody>
      </p:sp>
      <p:grpSp>
        <p:nvGrpSpPr>
          <p:cNvPr id="9" name="Group 8">
            <a:extLst>
              <a:ext uri="{FF2B5EF4-FFF2-40B4-BE49-F238E27FC236}">
                <a16:creationId xmlns:a16="http://schemas.microsoft.com/office/drawing/2014/main" id="{A3909238-10DE-43FF-98DA-D4E85B0F56E6}"/>
              </a:ext>
            </a:extLst>
          </p:cNvPr>
          <p:cNvGrpSpPr/>
          <p:nvPr/>
        </p:nvGrpSpPr>
        <p:grpSpPr>
          <a:xfrm>
            <a:off x="11322325" y="229257"/>
            <a:ext cx="841878" cy="841878"/>
            <a:chOff x="9230873" y="2452914"/>
            <a:chExt cx="1501550" cy="1501550"/>
          </a:xfrm>
        </p:grpSpPr>
        <p:sp>
          <p:nvSpPr>
            <p:cNvPr id="10" name="Oval 9">
              <a:extLst>
                <a:ext uri="{FF2B5EF4-FFF2-40B4-BE49-F238E27FC236}">
                  <a16:creationId xmlns:a16="http://schemas.microsoft.com/office/drawing/2014/main" id="{AB4C14C7-70D2-40E2-9C0A-A351CA433AF4}"/>
                </a:ext>
              </a:extLst>
            </p:cNvPr>
            <p:cNvSpPr/>
            <p:nvPr/>
          </p:nvSpPr>
          <p:spPr bwMode="auto">
            <a:xfrm>
              <a:off x="9230873" y="2452914"/>
              <a:ext cx="1501550" cy="1501550"/>
            </a:xfrm>
            <a:prstGeom prst="ellips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11" name="DeveloperTools_EC7A">
              <a:extLst>
                <a:ext uri="{FF2B5EF4-FFF2-40B4-BE49-F238E27FC236}">
                  <a16:creationId xmlns:a16="http://schemas.microsoft.com/office/drawing/2014/main" id="{65981AEF-EF55-4599-8E17-6B74508CFF37}"/>
                </a:ext>
              </a:extLst>
            </p:cNvPr>
            <p:cNvSpPr>
              <a:spLocks noChangeAspect="1" noEditPoints="1"/>
            </p:cNvSpPr>
            <p:nvPr/>
          </p:nvSpPr>
          <p:spPr bwMode="auto">
            <a:xfrm>
              <a:off x="9772862" y="2874715"/>
              <a:ext cx="417572" cy="657948"/>
            </a:xfrm>
            <a:custGeom>
              <a:avLst/>
              <a:gdLst>
                <a:gd name="T0" fmla="*/ 765 w 2384"/>
                <a:gd name="T1" fmla="*/ 958 h 3756"/>
                <a:gd name="T2" fmla="*/ 765 w 2384"/>
                <a:gd name="T3" fmla="*/ 3500 h 3756"/>
                <a:gd name="T4" fmla="*/ 509 w 2384"/>
                <a:gd name="T5" fmla="*/ 3756 h 3756"/>
                <a:gd name="T6" fmla="*/ 509 w 2384"/>
                <a:gd name="T7" fmla="*/ 3756 h 3756"/>
                <a:gd name="T8" fmla="*/ 253 w 2384"/>
                <a:gd name="T9" fmla="*/ 3500 h 3756"/>
                <a:gd name="T10" fmla="*/ 253 w 2384"/>
                <a:gd name="T11" fmla="*/ 958 h 3756"/>
                <a:gd name="T12" fmla="*/ 0 w 2384"/>
                <a:gd name="T13" fmla="*/ 518 h 3756"/>
                <a:gd name="T14" fmla="*/ 509 w 2384"/>
                <a:gd name="T15" fmla="*/ 9 h 3756"/>
                <a:gd name="T16" fmla="*/ 1018 w 2384"/>
                <a:gd name="T17" fmla="*/ 518 h 3756"/>
                <a:gd name="T18" fmla="*/ 765 w 2384"/>
                <a:gd name="T19" fmla="*/ 958 h 3756"/>
                <a:gd name="T20" fmla="*/ 1503 w 2384"/>
                <a:gd name="T21" fmla="*/ 2012 h 3756"/>
                <a:gd name="T22" fmla="*/ 1503 w 2384"/>
                <a:gd name="T23" fmla="*/ 3500 h 3756"/>
                <a:gd name="T24" fmla="*/ 1759 w 2384"/>
                <a:gd name="T25" fmla="*/ 3756 h 3756"/>
                <a:gd name="T26" fmla="*/ 1759 w 2384"/>
                <a:gd name="T27" fmla="*/ 3756 h 3756"/>
                <a:gd name="T28" fmla="*/ 2015 w 2384"/>
                <a:gd name="T29" fmla="*/ 3500 h 3756"/>
                <a:gd name="T30" fmla="*/ 2015 w 2384"/>
                <a:gd name="T31" fmla="*/ 2012 h 3756"/>
                <a:gd name="T32" fmla="*/ 509 w 2384"/>
                <a:gd name="T33" fmla="*/ 0 h 3756"/>
                <a:gd name="T34" fmla="*/ 509 w 2384"/>
                <a:gd name="T35" fmla="*/ 509 h 3756"/>
                <a:gd name="T36" fmla="*/ 1134 w 2384"/>
                <a:gd name="T37" fmla="*/ 2012 h 3756"/>
                <a:gd name="T38" fmla="*/ 2384 w 2384"/>
                <a:gd name="T39" fmla="*/ 2012 h 3756"/>
                <a:gd name="T40" fmla="*/ 1759 w 2384"/>
                <a:gd name="T41" fmla="*/ 2012 h 3756"/>
                <a:gd name="T42" fmla="*/ 1759 w 2384"/>
                <a:gd name="T43" fmla="*/ 711 h 3756"/>
                <a:gd name="T44" fmla="*/ 2015 w 2384"/>
                <a:gd name="T45" fmla="*/ 9 h 3756"/>
                <a:gd name="T46" fmla="*/ 1503 w 2384"/>
                <a:gd name="T47" fmla="*/ 9 h 3756"/>
                <a:gd name="T48" fmla="*/ 1503 w 2384"/>
                <a:gd name="T49" fmla="*/ 510 h 3756"/>
                <a:gd name="T50" fmla="*/ 1759 w 2384"/>
                <a:gd name="T51" fmla="*/ 756 h 3756"/>
                <a:gd name="T52" fmla="*/ 2015 w 2384"/>
                <a:gd name="T53" fmla="*/ 510 h 3756"/>
                <a:gd name="T54" fmla="*/ 2015 w 2384"/>
                <a:gd name="T55" fmla="*/ 9 h 3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84" h="3756">
                  <a:moveTo>
                    <a:pt x="765" y="958"/>
                  </a:moveTo>
                  <a:cubicBezTo>
                    <a:pt x="765" y="3500"/>
                    <a:pt x="765" y="3500"/>
                    <a:pt x="765" y="3500"/>
                  </a:cubicBezTo>
                  <a:cubicBezTo>
                    <a:pt x="765" y="3641"/>
                    <a:pt x="650" y="3756"/>
                    <a:pt x="509" y="3756"/>
                  </a:cubicBezTo>
                  <a:cubicBezTo>
                    <a:pt x="509" y="3756"/>
                    <a:pt x="509" y="3756"/>
                    <a:pt x="509" y="3756"/>
                  </a:cubicBezTo>
                  <a:cubicBezTo>
                    <a:pt x="368" y="3756"/>
                    <a:pt x="253" y="3641"/>
                    <a:pt x="253" y="3500"/>
                  </a:cubicBezTo>
                  <a:cubicBezTo>
                    <a:pt x="253" y="958"/>
                    <a:pt x="253" y="958"/>
                    <a:pt x="253" y="958"/>
                  </a:cubicBezTo>
                  <a:cubicBezTo>
                    <a:pt x="102" y="869"/>
                    <a:pt x="0" y="706"/>
                    <a:pt x="0" y="518"/>
                  </a:cubicBezTo>
                  <a:cubicBezTo>
                    <a:pt x="0" y="237"/>
                    <a:pt x="228" y="9"/>
                    <a:pt x="509" y="9"/>
                  </a:cubicBezTo>
                  <a:cubicBezTo>
                    <a:pt x="790" y="9"/>
                    <a:pt x="1018" y="237"/>
                    <a:pt x="1018" y="518"/>
                  </a:cubicBezTo>
                  <a:cubicBezTo>
                    <a:pt x="1018" y="706"/>
                    <a:pt x="916" y="869"/>
                    <a:pt x="765" y="958"/>
                  </a:cubicBezTo>
                  <a:close/>
                  <a:moveTo>
                    <a:pt x="1503" y="2012"/>
                  </a:moveTo>
                  <a:cubicBezTo>
                    <a:pt x="1503" y="3500"/>
                    <a:pt x="1503" y="3500"/>
                    <a:pt x="1503" y="3500"/>
                  </a:cubicBezTo>
                  <a:cubicBezTo>
                    <a:pt x="1503" y="3641"/>
                    <a:pt x="1618" y="3756"/>
                    <a:pt x="1759" y="3756"/>
                  </a:cubicBezTo>
                  <a:cubicBezTo>
                    <a:pt x="1759" y="3756"/>
                    <a:pt x="1759" y="3756"/>
                    <a:pt x="1759" y="3756"/>
                  </a:cubicBezTo>
                  <a:cubicBezTo>
                    <a:pt x="1900" y="3756"/>
                    <a:pt x="2015" y="3641"/>
                    <a:pt x="2015" y="3500"/>
                  </a:cubicBezTo>
                  <a:cubicBezTo>
                    <a:pt x="2015" y="2012"/>
                    <a:pt x="2015" y="2012"/>
                    <a:pt x="2015" y="2012"/>
                  </a:cubicBezTo>
                  <a:moveTo>
                    <a:pt x="509" y="0"/>
                  </a:moveTo>
                  <a:cubicBezTo>
                    <a:pt x="509" y="509"/>
                    <a:pt x="509" y="509"/>
                    <a:pt x="509" y="509"/>
                  </a:cubicBezTo>
                  <a:moveTo>
                    <a:pt x="1134" y="2012"/>
                  </a:moveTo>
                  <a:cubicBezTo>
                    <a:pt x="2384" y="2012"/>
                    <a:pt x="2384" y="2012"/>
                    <a:pt x="2384" y="2012"/>
                  </a:cubicBezTo>
                  <a:moveTo>
                    <a:pt x="1759" y="2012"/>
                  </a:moveTo>
                  <a:cubicBezTo>
                    <a:pt x="1759" y="711"/>
                    <a:pt x="1759" y="711"/>
                    <a:pt x="1759" y="711"/>
                  </a:cubicBezTo>
                  <a:moveTo>
                    <a:pt x="2015" y="9"/>
                  </a:moveTo>
                  <a:cubicBezTo>
                    <a:pt x="1503" y="9"/>
                    <a:pt x="1503" y="9"/>
                    <a:pt x="1503" y="9"/>
                  </a:cubicBezTo>
                  <a:cubicBezTo>
                    <a:pt x="1503" y="510"/>
                    <a:pt x="1503" y="510"/>
                    <a:pt x="1503" y="510"/>
                  </a:cubicBezTo>
                  <a:cubicBezTo>
                    <a:pt x="1759" y="756"/>
                    <a:pt x="1759" y="756"/>
                    <a:pt x="1759" y="756"/>
                  </a:cubicBezTo>
                  <a:cubicBezTo>
                    <a:pt x="2015" y="510"/>
                    <a:pt x="2015" y="510"/>
                    <a:pt x="2015" y="510"/>
                  </a:cubicBezTo>
                  <a:lnTo>
                    <a:pt x="2015" y="9"/>
                  </a:lnTo>
                  <a:close/>
                </a:path>
              </a:pathLst>
            </a:custGeom>
            <a:noFill/>
            <a:ln w="15875" cap="rnd">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51304">
                <a:defRPr/>
              </a:pPr>
              <a:endParaRPr lang="en-US" sz="1836" dirty="0">
                <a:solidFill>
                  <a:srgbClr val="505050"/>
                </a:solidFill>
                <a:latin typeface="Segoe UI Semilight"/>
              </a:endParaRPr>
            </a:p>
          </p:txBody>
        </p:sp>
      </p:grpSp>
      <p:sp>
        <p:nvSpPr>
          <p:cNvPr id="12" name="TextBox 11">
            <a:extLst>
              <a:ext uri="{FF2B5EF4-FFF2-40B4-BE49-F238E27FC236}">
                <a16:creationId xmlns:a16="http://schemas.microsoft.com/office/drawing/2014/main" id="{F6B30708-0CA9-4D8B-8827-9923ACA4672A}"/>
              </a:ext>
            </a:extLst>
          </p:cNvPr>
          <p:cNvSpPr txBox="1"/>
          <p:nvPr/>
        </p:nvSpPr>
        <p:spPr>
          <a:xfrm>
            <a:off x="6523037" y="4457169"/>
            <a:ext cx="4319346" cy="276999"/>
          </a:xfrm>
          <a:prstGeom prst="rect">
            <a:avLst/>
          </a:prstGeom>
          <a:noFill/>
        </p:spPr>
        <p:txBody>
          <a:bodyPr wrap="square" lIns="91440" tIns="45720" rIns="91440" bIns="45720" rtlCol="0">
            <a:spAutoFit/>
          </a:bodyPr>
          <a:lstStyle/>
          <a:p>
            <a:pPr defTabSz="932597">
              <a:spcAft>
                <a:spcPts val="1200"/>
              </a:spcAft>
              <a:defRPr/>
            </a:pPr>
            <a:r>
              <a:rPr lang="en-US" sz="1200" cap="all" spc="204" dirty="0">
                <a:solidFill>
                  <a:srgbClr val="0078D7"/>
                </a:solidFill>
                <a:latin typeface="Segoe UI Semilight" charset="0"/>
                <a:cs typeface="Segoe UI Semilight" charset="0"/>
              </a:rPr>
              <a:t>Use the most popular innovations</a:t>
            </a:r>
          </a:p>
        </p:txBody>
      </p:sp>
      <p:pic>
        <p:nvPicPr>
          <p:cNvPr id="1026" name="Picture 2" descr="https://cdn-images-1.medium.com/max/1200/1*ywGwXEL6DeWay48FZYye3A.png">
            <a:extLst>
              <a:ext uri="{FF2B5EF4-FFF2-40B4-BE49-F238E27FC236}">
                <a16:creationId xmlns:a16="http://schemas.microsoft.com/office/drawing/2014/main" id="{DF6D3624-DBE5-4CD5-9F67-805F309E0F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16582" y="1374701"/>
            <a:ext cx="800099" cy="54006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www.scan.co.uk/images/3xs/infopages/tensorflow-logo.png">
            <a:extLst>
              <a:ext uri="{FF2B5EF4-FFF2-40B4-BE49-F238E27FC236}">
                <a16:creationId xmlns:a16="http://schemas.microsoft.com/office/drawing/2014/main" id="{F9D5CC31-598A-40F7-AC6A-36B441E4609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42246" y="1483702"/>
            <a:ext cx="1504949" cy="28594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yurongfan.files.wordpress.com/2017/01/sparkml.jpg?w=680">
            <a:extLst>
              <a:ext uri="{FF2B5EF4-FFF2-40B4-BE49-F238E27FC236}">
                <a16:creationId xmlns:a16="http://schemas.microsoft.com/office/drawing/2014/main" id="{A39DA8F4-139B-4079-9498-4C4EFDD972C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6471" r="17059" b="44702"/>
          <a:stretch/>
        </p:blipFill>
        <p:spPr bwMode="auto">
          <a:xfrm>
            <a:off x="10208693" y="1436723"/>
            <a:ext cx="1295400" cy="416022"/>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AB975686-4F9C-4686-A6A6-A0713BE3E71E}"/>
              </a:ext>
            </a:extLst>
          </p:cNvPr>
          <p:cNvSpPr txBox="1"/>
          <p:nvPr/>
        </p:nvSpPr>
        <p:spPr>
          <a:xfrm>
            <a:off x="6523037" y="2677102"/>
            <a:ext cx="4319346" cy="276999"/>
          </a:xfrm>
          <a:prstGeom prst="rect">
            <a:avLst/>
          </a:prstGeom>
          <a:noFill/>
        </p:spPr>
        <p:txBody>
          <a:bodyPr wrap="square" lIns="91440" tIns="45720" rIns="91440" bIns="45720" rtlCol="0">
            <a:spAutoFit/>
          </a:bodyPr>
          <a:lstStyle/>
          <a:p>
            <a:pPr defTabSz="932597">
              <a:spcAft>
                <a:spcPts val="1200"/>
              </a:spcAft>
              <a:defRPr/>
            </a:pPr>
            <a:r>
              <a:rPr lang="en-US" sz="1200" cap="all" spc="204" dirty="0">
                <a:solidFill>
                  <a:srgbClr val="0078D7"/>
                </a:solidFill>
                <a:latin typeface="Segoe UI Semilight" charset="0"/>
                <a:cs typeface="Segoe UI Semilight" charset="0"/>
              </a:rPr>
              <a:t>Use any tool</a:t>
            </a:r>
          </a:p>
        </p:txBody>
      </p:sp>
      <p:pic>
        <p:nvPicPr>
          <p:cNvPr id="5" name="Picture 4">
            <a:extLst>
              <a:ext uri="{FF2B5EF4-FFF2-40B4-BE49-F238E27FC236}">
                <a16:creationId xmlns:a16="http://schemas.microsoft.com/office/drawing/2014/main" id="{547C0F4D-C727-4787-B3E4-1A8EE09AE1C1}"/>
              </a:ext>
            </a:extLst>
          </p:cNvPr>
          <p:cNvPicPr>
            <a:picLocks noChangeAspect="1"/>
          </p:cNvPicPr>
          <p:nvPr/>
        </p:nvPicPr>
        <p:blipFill>
          <a:blip r:embed="rId6"/>
          <a:stretch>
            <a:fillRect/>
          </a:stretch>
        </p:blipFill>
        <p:spPr>
          <a:xfrm>
            <a:off x="9849572" y="3060857"/>
            <a:ext cx="503075" cy="581139"/>
          </a:xfrm>
          <a:prstGeom prst="rect">
            <a:avLst/>
          </a:prstGeom>
        </p:spPr>
      </p:pic>
      <p:pic>
        <p:nvPicPr>
          <p:cNvPr id="1034" name="Picture 10" descr="https://ih1.redbubble.net/image.361353434.1330/flat,800x800,075,f.jpg">
            <a:extLst>
              <a:ext uri="{FF2B5EF4-FFF2-40B4-BE49-F238E27FC236}">
                <a16:creationId xmlns:a16="http://schemas.microsoft.com/office/drawing/2014/main" id="{43AD0FA4-7A52-44B4-9198-DA58A50605D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003920" y="3177146"/>
            <a:ext cx="1006672" cy="34856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mlxprodcontent.blob.core.windows.net/015556-1000/en-us/thumbnail.png?v=20170414161603">
            <a:extLst>
              <a:ext uri="{FF2B5EF4-FFF2-40B4-BE49-F238E27FC236}">
                <a16:creationId xmlns:a16="http://schemas.microsoft.com/office/drawing/2014/main" id="{0042BE1A-4947-4D03-B009-9FDB2BDF627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325085" y="3035483"/>
            <a:ext cx="1209993" cy="63188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https://www.fourdigits.nl/images/pycharm-logo.gif">
            <a:extLst>
              <a:ext uri="{FF2B5EF4-FFF2-40B4-BE49-F238E27FC236}">
                <a16:creationId xmlns:a16="http://schemas.microsoft.com/office/drawing/2014/main" id="{6F4C5EBB-B2B6-4E69-8DD3-343E7719187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667141" y="3220931"/>
            <a:ext cx="1369884" cy="30822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89CC4A58-9368-48B7-802F-94BA26A0990C}"/>
              </a:ext>
            </a:extLst>
          </p:cNvPr>
          <p:cNvPicPr>
            <a:picLocks noChangeAspect="1"/>
          </p:cNvPicPr>
          <p:nvPr/>
        </p:nvPicPr>
        <p:blipFill>
          <a:blip r:embed="rId10"/>
          <a:stretch>
            <a:fillRect/>
          </a:stretch>
        </p:blipFill>
        <p:spPr>
          <a:xfrm>
            <a:off x="10502420" y="4867319"/>
            <a:ext cx="874743" cy="465289"/>
          </a:xfrm>
          <a:prstGeom prst="rect">
            <a:avLst/>
          </a:prstGeom>
        </p:spPr>
      </p:pic>
      <p:pic>
        <p:nvPicPr>
          <p:cNvPr id="1042" name="Picture 18" descr="https://git-scm.com/images/logos/downloads/Git-Logo-2Color.png">
            <a:extLst>
              <a:ext uri="{FF2B5EF4-FFF2-40B4-BE49-F238E27FC236}">
                <a16:creationId xmlns:a16="http://schemas.microsoft.com/office/drawing/2014/main" id="{36169B64-EEB0-4B4E-BCD9-95A0A3B869B0}"/>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121243" y="4926943"/>
            <a:ext cx="828676" cy="346041"/>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a:extLst>
              <a:ext uri="{FF2B5EF4-FFF2-40B4-BE49-F238E27FC236}">
                <a16:creationId xmlns:a16="http://schemas.microsoft.com/office/drawing/2014/main" id="{7539FC03-7CC5-4944-A9D2-44BA7D1BA5CA}"/>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1517820" y="5632714"/>
            <a:ext cx="498568" cy="367766"/>
          </a:xfrm>
          <a:prstGeom prst="rect">
            <a:avLst/>
          </a:prstGeom>
        </p:spPr>
      </p:pic>
      <p:pic>
        <p:nvPicPr>
          <p:cNvPr id="17" name="Picture 16">
            <a:extLst>
              <a:ext uri="{FF2B5EF4-FFF2-40B4-BE49-F238E27FC236}">
                <a16:creationId xmlns:a16="http://schemas.microsoft.com/office/drawing/2014/main" id="{8BA4BF24-D9D3-4E4D-86C3-1EE26F8EB034}"/>
              </a:ext>
            </a:extLst>
          </p:cNvPr>
          <p:cNvPicPr>
            <a:picLocks noChangeAspect="1"/>
          </p:cNvPicPr>
          <p:nvPr/>
        </p:nvPicPr>
        <p:blipFill>
          <a:blip r:embed="rId13"/>
          <a:stretch>
            <a:fillRect/>
          </a:stretch>
        </p:blipFill>
        <p:spPr>
          <a:xfrm>
            <a:off x="6724099" y="5649484"/>
            <a:ext cx="1431359" cy="334226"/>
          </a:xfrm>
          <a:prstGeom prst="rect">
            <a:avLst/>
          </a:prstGeom>
        </p:spPr>
      </p:pic>
      <p:pic>
        <p:nvPicPr>
          <p:cNvPr id="1044" name="Picture 20" descr="https://www.python.org/static/community_logos/python-logo-master-v3-TM.png">
            <a:extLst>
              <a:ext uri="{FF2B5EF4-FFF2-40B4-BE49-F238E27FC236}">
                <a16:creationId xmlns:a16="http://schemas.microsoft.com/office/drawing/2014/main" id="{0A809397-312E-4138-9D9C-E6F35BD6D3D6}"/>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8978256" y="5561803"/>
            <a:ext cx="1508682" cy="509588"/>
          </a:xfrm>
          <a:prstGeom prst="rect">
            <a:avLst/>
          </a:prstGeom>
          <a:noFill/>
          <a:extLst>
            <a:ext uri="{909E8E84-426E-40DD-AFC4-6F175D3DCCD1}">
              <a14:hiddenFill xmlns:a14="http://schemas.microsoft.com/office/drawing/2010/main">
                <a:solidFill>
                  <a:srgbClr val="FFFFFF"/>
                </a:solidFill>
              </a14:hiddenFill>
            </a:ext>
          </a:extLst>
        </p:spPr>
      </p:pic>
      <p:sp>
        <p:nvSpPr>
          <p:cNvPr id="24" name="TextBox 23">
            <a:extLst>
              <a:ext uri="{FF2B5EF4-FFF2-40B4-BE49-F238E27FC236}">
                <a16:creationId xmlns:a16="http://schemas.microsoft.com/office/drawing/2014/main" id="{C75EB45D-E61D-46E8-AF2B-819E762533FC}"/>
              </a:ext>
            </a:extLst>
          </p:cNvPr>
          <p:cNvSpPr txBox="1"/>
          <p:nvPr/>
        </p:nvSpPr>
        <p:spPr>
          <a:xfrm>
            <a:off x="6523037" y="1030628"/>
            <a:ext cx="4319346" cy="276999"/>
          </a:xfrm>
          <a:prstGeom prst="rect">
            <a:avLst/>
          </a:prstGeom>
          <a:noFill/>
        </p:spPr>
        <p:txBody>
          <a:bodyPr wrap="square" lIns="91440" tIns="45720" rIns="91440" bIns="45720" rtlCol="0">
            <a:spAutoFit/>
          </a:bodyPr>
          <a:lstStyle/>
          <a:p>
            <a:pPr defTabSz="932597">
              <a:defRPr/>
            </a:pPr>
            <a:r>
              <a:rPr lang="en-US" sz="1200" cap="all" spc="204" dirty="0">
                <a:solidFill>
                  <a:srgbClr val="0078D7"/>
                </a:solidFill>
                <a:latin typeface="Segoe UI Semilight" charset="0"/>
                <a:cs typeface="Segoe UI Semilight" charset="0"/>
              </a:rPr>
              <a:t>Use any framework or library</a:t>
            </a:r>
          </a:p>
        </p:txBody>
      </p:sp>
      <p:sp>
        <p:nvSpPr>
          <p:cNvPr id="22" name="TextBox 21">
            <a:extLst>
              <a:ext uri="{FF2B5EF4-FFF2-40B4-BE49-F238E27FC236}">
                <a16:creationId xmlns:a16="http://schemas.microsoft.com/office/drawing/2014/main" id="{8867B8AF-6C02-4E0F-887F-8066CC21C26E}"/>
              </a:ext>
            </a:extLst>
          </p:cNvPr>
          <p:cNvSpPr txBox="1"/>
          <p:nvPr/>
        </p:nvSpPr>
        <p:spPr>
          <a:xfrm>
            <a:off x="12009437" y="-51721"/>
            <a:ext cx="612988" cy="544765"/>
          </a:xfrm>
          <a:prstGeom prst="rect">
            <a:avLst/>
          </a:prstGeom>
          <a:noFill/>
        </p:spPr>
        <p:txBody>
          <a:bodyPr wrap="non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fld id="{221EA3FC-6ECF-4BC1-A31B-DE2BAFB4B974}" type="slidenum">
              <a:rPr kumimoji="0" lang="en-US" sz="1800" b="0" i="0" u="none" strike="noStrike" kern="1200" cap="none" spc="0" normalizeH="0" baseline="0" noProof="0" smtClean="0">
                <a:ln>
                  <a:noFill/>
                </a:ln>
                <a:solidFill>
                  <a:schemeClr val="tx1">
                    <a:lumMod val="50000"/>
                  </a:schemeClr>
                </a:solidFill>
                <a:effectLst/>
                <a:uLnTx/>
                <a:uFillTx/>
                <a:latin typeface="Segoe UI Semilight"/>
                <a:ea typeface="+mn-ea"/>
                <a:cs typeface="+mn-cs"/>
              </a:rPr>
              <a:pPr marL="0" marR="0" lvl="0" indent="0" algn="l" defTabSz="932742" rtl="0" eaLnBrk="1" fontAlgn="auto" latinLnBrk="0" hangingPunct="1">
                <a:lnSpc>
                  <a:spcPct val="90000"/>
                </a:lnSpc>
                <a:spcBef>
                  <a:spcPts val="0"/>
                </a:spcBef>
                <a:spcAft>
                  <a:spcPts val="600"/>
                </a:spcAft>
                <a:buClrTx/>
                <a:buSzTx/>
                <a:buFontTx/>
                <a:buNone/>
                <a:tabLst/>
                <a:defRPr/>
              </a:pPr>
              <a:t>27</a:t>
            </a:fld>
            <a:endParaRPr kumimoji="0" lang="en-US" sz="1800" b="0" i="0" u="none" strike="noStrike" kern="1200" cap="none" spc="0" normalizeH="0" baseline="0" noProof="0" dirty="0">
              <a:ln>
                <a:noFill/>
              </a:ln>
              <a:solidFill>
                <a:schemeClr val="tx1">
                  <a:lumMod val="50000"/>
                </a:schemeClr>
              </a:solidFill>
              <a:effectLst/>
              <a:uLnTx/>
              <a:uFillTx/>
              <a:latin typeface="Segoe UI Semilight"/>
              <a:ea typeface="+mn-ea"/>
              <a:cs typeface="+mn-cs"/>
            </a:endParaRPr>
          </a:p>
        </p:txBody>
      </p:sp>
    </p:spTree>
    <p:extLst>
      <p:ext uri="{BB962C8B-B14F-4D97-AF65-F5344CB8AC3E}">
        <p14:creationId xmlns:p14="http://schemas.microsoft.com/office/powerpoint/2010/main" val="1883194516"/>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2759A-3298-4028-A2C6-BF391E074ED8}"/>
              </a:ext>
            </a:extLst>
          </p:cNvPr>
          <p:cNvSpPr>
            <a:spLocks noGrp="1"/>
          </p:cNvSpPr>
          <p:nvPr>
            <p:ph type="title"/>
          </p:nvPr>
        </p:nvSpPr>
        <p:spPr>
          <a:xfrm>
            <a:off x="274702" y="200031"/>
            <a:ext cx="11889564" cy="917575"/>
          </a:xfrm>
        </p:spPr>
        <p:txBody>
          <a:bodyPr/>
          <a:lstStyle/>
          <a:p>
            <a:r>
              <a:rPr lang="en-US" sz="4000" dirty="0">
                <a:solidFill>
                  <a:schemeClr val="accent4">
                    <a:lumMod val="50000"/>
                  </a:schemeClr>
                </a:solidFill>
              </a:rPr>
              <a:t>Using TDSP with Azure Machine Learning</a:t>
            </a:r>
          </a:p>
        </p:txBody>
      </p:sp>
      <p:sp>
        <p:nvSpPr>
          <p:cNvPr id="3" name="Text Placeholder 2">
            <a:extLst>
              <a:ext uri="{FF2B5EF4-FFF2-40B4-BE49-F238E27FC236}">
                <a16:creationId xmlns:a16="http://schemas.microsoft.com/office/drawing/2014/main" id="{E2BA2646-FD6C-4025-ABB6-C66F25B09435}"/>
              </a:ext>
            </a:extLst>
          </p:cNvPr>
          <p:cNvSpPr>
            <a:spLocks noGrp="1"/>
          </p:cNvSpPr>
          <p:nvPr>
            <p:ph type="body" sz="quarter" idx="10"/>
          </p:nvPr>
        </p:nvSpPr>
        <p:spPr/>
        <p:txBody>
          <a:bodyPr/>
          <a:lstStyle/>
          <a:p>
            <a:endParaRPr lang="en-US" dirty="0"/>
          </a:p>
        </p:txBody>
      </p:sp>
      <p:grpSp>
        <p:nvGrpSpPr>
          <p:cNvPr id="6" name="Group 5">
            <a:extLst>
              <a:ext uri="{FF2B5EF4-FFF2-40B4-BE49-F238E27FC236}">
                <a16:creationId xmlns:a16="http://schemas.microsoft.com/office/drawing/2014/main" id="{DF8A2D28-6A4B-4A4A-B02B-7928943D5D76}"/>
              </a:ext>
            </a:extLst>
          </p:cNvPr>
          <p:cNvGrpSpPr/>
          <p:nvPr/>
        </p:nvGrpSpPr>
        <p:grpSpPr>
          <a:xfrm>
            <a:off x="376797" y="1092414"/>
            <a:ext cx="11660312" cy="5672584"/>
            <a:chOff x="376797" y="1177478"/>
            <a:chExt cx="11660312" cy="5672584"/>
          </a:xfrm>
        </p:grpSpPr>
        <p:pic>
          <p:nvPicPr>
            <p:cNvPr id="4" name="Picture 3">
              <a:extLst>
                <a:ext uri="{FF2B5EF4-FFF2-40B4-BE49-F238E27FC236}">
                  <a16:creationId xmlns:a16="http://schemas.microsoft.com/office/drawing/2014/main" id="{624B7C42-23E7-4BFA-B9E2-DECDD9C84DDF}"/>
                </a:ext>
              </a:extLst>
            </p:cNvPr>
            <p:cNvPicPr>
              <a:picLocks noChangeAspect="1"/>
            </p:cNvPicPr>
            <p:nvPr/>
          </p:nvPicPr>
          <p:blipFill rotWithShape="1">
            <a:blip r:embed="rId3"/>
            <a:srcRect l="4048" t="10787" r="5272" b="8546"/>
            <a:stretch/>
          </p:blipFill>
          <p:spPr>
            <a:xfrm>
              <a:off x="376797" y="1177478"/>
              <a:ext cx="11660312" cy="5672584"/>
            </a:xfrm>
            <a:prstGeom prst="rect">
              <a:avLst/>
            </a:prstGeom>
          </p:spPr>
        </p:pic>
        <p:pic>
          <p:nvPicPr>
            <p:cNvPr id="5" name="Picture 4">
              <a:extLst>
                <a:ext uri="{FF2B5EF4-FFF2-40B4-BE49-F238E27FC236}">
                  <a16:creationId xmlns:a16="http://schemas.microsoft.com/office/drawing/2014/main" id="{44C27FAA-59F3-40DC-BFAA-812D585D97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7091" y="4895496"/>
              <a:ext cx="1600200" cy="1229864"/>
            </a:xfrm>
            <a:prstGeom prst="rect">
              <a:avLst/>
            </a:prstGeom>
          </p:spPr>
        </p:pic>
      </p:grpSp>
      <p:sp>
        <p:nvSpPr>
          <p:cNvPr id="7" name="TextBox 6">
            <a:extLst>
              <a:ext uri="{FF2B5EF4-FFF2-40B4-BE49-F238E27FC236}">
                <a16:creationId xmlns:a16="http://schemas.microsoft.com/office/drawing/2014/main" id="{4283E3B2-658C-40FC-87E2-2BC5ED2BF1AF}"/>
              </a:ext>
            </a:extLst>
          </p:cNvPr>
          <p:cNvSpPr txBox="1"/>
          <p:nvPr/>
        </p:nvSpPr>
        <p:spPr>
          <a:xfrm>
            <a:off x="11918623" y="-60669"/>
            <a:ext cx="491160" cy="544765"/>
          </a:xfrm>
          <a:prstGeom prst="rect">
            <a:avLst/>
          </a:prstGeom>
          <a:noFill/>
        </p:spPr>
        <p:txBody>
          <a:bodyPr wrap="non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fld id="{221EA3FC-6ECF-4BC1-A31B-DE2BAFB4B974}" type="slidenum">
              <a:rPr kumimoji="0" lang="en-US" sz="1800" b="0" i="0" u="none" strike="noStrike" kern="1200" cap="none" spc="0" normalizeH="0" baseline="0" noProof="0" smtClean="0">
                <a:ln>
                  <a:noFill/>
                </a:ln>
                <a:gradFill>
                  <a:gsLst>
                    <a:gs pos="2917">
                      <a:srgbClr val="353535"/>
                    </a:gs>
                    <a:gs pos="30000">
                      <a:srgbClr val="353535"/>
                    </a:gs>
                  </a:gsLst>
                  <a:lin ang="5400000" scaled="0"/>
                </a:gradFill>
                <a:effectLst/>
                <a:uLnTx/>
                <a:uFillTx/>
                <a:latin typeface="Segoe UI Semilight"/>
                <a:ea typeface="+mn-ea"/>
                <a:cs typeface="+mn-cs"/>
              </a:rPr>
              <a:pPr marL="0" marR="0" lvl="0" indent="0" algn="l" defTabSz="932742" rtl="0" eaLnBrk="1" fontAlgn="auto" latinLnBrk="0" hangingPunct="1">
                <a:lnSpc>
                  <a:spcPct val="90000"/>
                </a:lnSpc>
                <a:spcBef>
                  <a:spcPts val="0"/>
                </a:spcBef>
                <a:spcAft>
                  <a:spcPts val="600"/>
                </a:spcAft>
                <a:buClrTx/>
                <a:buSzTx/>
                <a:buFontTx/>
                <a:buNone/>
                <a:tabLst/>
                <a:defRPr/>
              </a:pPr>
              <a:t>28</a:t>
            </a:fld>
            <a:endParaRPr kumimoji="0" lang="en-US" sz="1800"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light"/>
              <a:ea typeface="+mn-ea"/>
              <a:cs typeface="+mn-cs"/>
            </a:endParaRPr>
          </a:p>
        </p:txBody>
      </p:sp>
      <p:pic>
        <p:nvPicPr>
          <p:cNvPr id="8" name="Picture 4" descr="clip_image002">
            <a:extLst>
              <a:ext uri="{FF2B5EF4-FFF2-40B4-BE49-F238E27FC236}">
                <a16:creationId xmlns:a16="http://schemas.microsoft.com/office/drawing/2014/main" id="{D504D639-5B16-46BB-BD1B-7B407D32CAF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569" t="9685" r="86942" b="75380"/>
          <a:stretch/>
        </p:blipFill>
        <p:spPr bwMode="auto">
          <a:xfrm>
            <a:off x="1646237" y="5621196"/>
            <a:ext cx="790425" cy="8382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6935365"/>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FB252-3B07-47F9-A40D-DC07417AD1E0}"/>
              </a:ext>
            </a:extLst>
          </p:cNvPr>
          <p:cNvSpPr>
            <a:spLocks noGrp="1"/>
          </p:cNvSpPr>
          <p:nvPr>
            <p:ph type="title"/>
          </p:nvPr>
        </p:nvSpPr>
        <p:spPr>
          <a:xfrm>
            <a:off x="431321" y="373062"/>
            <a:ext cx="11889564" cy="917575"/>
          </a:xfrm>
        </p:spPr>
        <p:txBody>
          <a:bodyPr/>
          <a:lstStyle/>
          <a:p>
            <a:r>
              <a:rPr lang="en-US" sz="4000" dirty="0">
                <a:solidFill>
                  <a:schemeClr val="accent4">
                    <a:lumMod val="75000"/>
                  </a:schemeClr>
                </a:solidFill>
              </a:rPr>
              <a:t>TDSP – AML worked-out samples in AI</a:t>
            </a:r>
          </a:p>
        </p:txBody>
      </p:sp>
      <p:sp>
        <p:nvSpPr>
          <p:cNvPr id="3" name="Text Placeholder 2">
            <a:extLst>
              <a:ext uri="{FF2B5EF4-FFF2-40B4-BE49-F238E27FC236}">
                <a16:creationId xmlns:a16="http://schemas.microsoft.com/office/drawing/2014/main" id="{A1DF3274-3704-47C7-9138-A9918F39F2A5}"/>
              </a:ext>
            </a:extLst>
          </p:cNvPr>
          <p:cNvSpPr>
            <a:spLocks noGrp="1"/>
          </p:cNvSpPr>
          <p:nvPr>
            <p:ph type="body" sz="quarter" idx="10"/>
          </p:nvPr>
        </p:nvSpPr>
        <p:spPr>
          <a:xfrm>
            <a:off x="431321" y="1749683"/>
            <a:ext cx="4495799" cy="4118050"/>
          </a:xfrm>
        </p:spPr>
        <p:txBody>
          <a:bodyPr/>
          <a:lstStyle/>
          <a:p>
            <a:r>
              <a:rPr lang="en-US" sz="2400" dirty="0"/>
              <a:t>Unstructured data (NLP) modeling with deep-learning</a:t>
            </a:r>
          </a:p>
          <a:p>
            <a:pPr lvl="1"/>
            <a:r>
              <a:rPr lang="en-US" sz="1800" dirty="0">
                <a:latin typeface="+mj-lt"/>
              </a:rPr>
              <a:t>Sentiment classification using supervised word-embeddings</a:t>
            </a:r>
          </a:p>
          <a:p>
            <a:pPr lvl="1"/>
            <a:r>
              <a:rPr lang="en-US" sz="1800" dirty="0">
                <a:latin typeface="+mj-lt"/>
              </a:rPr>
              <a:t>Biomedical (PubMed) Named entity recognition using LSTM</a:t>
            </a:r>
          </a:p>
          <a:p>
            <a:endParaRPr lang="en-US" sz="2400" dirty="0"/>
          </a:p>
          <a:p>
            <a:r>
              <a:rPr lang="en-US" sz="2400" dirty="0"/>
              <a:t>Structured data</a:t>
            </a:r>
          </a:p>
          <a:p>
            <a:pPr lvl="1"/>
            <a:r>
              <a:rPr lang="en-US" sz="1800" dirty="0">
                <a:latin typeface="+mj-lt"/>
              </a:rPr>
              <a:t>Income classification</a:t>
            </a:r>
          </a:p>
          <a:p>
            <a:pPr lvl="1"/>
            <a:endParaRPr lang="en-US" sz="1800" dirty="0">
              <a:latin typeface="+mj-lt"/>
            </a:endParaRPr>
          </a:p>
          <a:p>
            <a:r>
              <a:rPr lang="en-US" sz="2400" dirty="0"/>
              <a:t>Public Github repositories for each sample</a:t>
            </a:r>
          </a:p>
        </p:txBody>
      </p:sp>
      <p:pic>
        <p:nvPicPr>
          <p:cNvPr id="4" name="Picture 3">
            <a:extLst>
              <a:ext uri="{FF2B5EF4-FFF2-40B4-BE49-F238E27FC236}">
                <a16:creationId xmlns:a16="http://schemas.microsoft.com/office/drawing/2014/main" id="{82AD1F6E-7D35-4561-BA75-CAEDC56E6412}"/>
              </a:ext>
            </a:extLst>
          </p:cNvPr>
          <p:cNvPicPr>
            <a:picLocks noChangeAspect="1"/>
          </p:cNvPicPr>
          <p:nvPr/>
        </p:nvPicPr>
        <p:blipFill rotWithShape="1">
          <a:blip r:embed="rId3"/>
          <a:srcRect l="16913" t="10788" r="17526" b="24230"/>
          <a:stretch/>
        </p:blipFill>
        <p:spPr>
          <a:xfrm>
            <a:off x="5303837" y="1973262"/>
            <a:ext cx="6466490" cy="3505200"/>
          </a:xfrm>
          <a:prstGeom prst="rect">
            <a:avLst/>
          </a:prstGeom>
          <a:ln>
            <a:noFill/>
          </a:ln>
          <a:effectLst>
            <a:outerShdw blurRad="190500" algn="tl" rotWithShape="0">
              <a:srgbClr val="000000">
                <a:alpha val="70000"/>
              </a:srgbClr>
            </a:outerShdw>
          </a:effectLst>
        </p:spPr>
      </p:pic>
      <p:sp>
        <p:nvSpPr>
          <p:cNvPr id="5" name="TextBox 4">
            <a:extLst>
              <a:ext uri="{FF2B5EF4-FFF2-40B4-BE49-F238E27FC236}">
                <a16:creationId xmlns:a16="http://schemas.microsoft.com/office/drawing/2014/main" id="{D5D00EEA-3E2F-465E-ABEB-586CF693D1DD}"/>
              </a:ext>
            </a:extLst>
          </p:cNvPr>
          <p:cNvSpPr txBox="1"/>
          <p:nvPr/>
        </p:nvSpPr>
        <p:spPr>
          <a:xfrm>
            <a:off x="12009437" y="-51721"/>
            <a:ext cx="612988" cy="544765"/>
          </a:xfrm>
          <a:prstGeom prst="rect">
            <a:avLst/>
          </a:prstGeom>
          <a:noFill/>
        </p:spPr>
        <p:txBody>
          <a:bodyPr wrap="non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fld id="{221EA3FC-6ECF-4BC1-A31B-DE2BAFB4B974}" type="slidenum">
              <a:rPr kumimoji="0" lang="en-US" sz="1800" b="0" i="0" u="none" strike="noStrike" kern="1200" cap="none" spc="0" normalizeH="0" baseline="0" noProof="0" smtClean="0">
                <a:ln>
                  <a:noFill/>
                </a:ln>
                <a:solidFill>
                  <a:schemeClr val="tx1">
                    <a:lumMod val="50000"/>
                  </a:schemeClr>
                </a:solidFill>
                <a:effectLst/>
                <a:uLnTx/>
                <a:uFillTx/>
                <a:latin typeface="Segoe UI Semilight"/>
                <a:ea typeface="+mn-ea"/>
                <a:cs typeface="+mn-cs"/>
              </a:rPr>
              <a:pPr marL="0" marR="0" lvl="0" indent="0" algn="l" defTabSz="932742" rtl="0" eaLnBrk="1" fontAlgn="auto" latinLnBrk="0" hangingPunct="1">
                <a:lnSpc>
                  <a:spcPct val="90000"/>
                </a:lnSpc>
                <a:spcBef>
                  <a:spcPts val="0"/>
                </a:spcBef>
                <a:spcAft>
                  <a:spcPts val="600"/>
                </a:spcAft>
                <a:buClrTx/>
                <a:buSzTx/>
                <a:buFontTx/>
                <a:buNone/>
                <a:tabLst/>
                <a:defRPr/>
              </a:pPr>
              <a:t>29</a:t>
            </a:fld>
            <a:endParaRPr kumimoji="0" lang="en-US" sz="1800" b="0" i="0" u="none" strike="noStrike" kern="1200" cap="none" spc="0" normalizeH="0" baseline="0" noProof="0" dirty="0">
              <a:ln>
                <a:noFill/>
              </a:ln>
              <a:solidFill>
                <a:schemeClr val="tx1">
                  <a:lumMod val="50000"/>
                </a:schemeClr>
              </a:solidFill>
              <a:effectLst/>
              <a:uLnTx/>
              <a:uFillTx/>
              <a:latin typeface="Segoe UI Semilight"/>
              <a:ea typeface="+mn-ea"/>
              <a:cs typeface="+mn-cs"/>
            </a:endParaRPr>
          </a:p>
        </p:txBody>
      </p:sp>
      <p:sp>
        <p:nvSpPr>
          <p:cNvPr id="6" name="Rectangle 5">
            <a:extLst>
              <a:ext uri="{FF2B5EF4-FFF2-40B4-BE49-F238E27FC236}">
                <a16:creationId xmlns:a16="http://schemas.microsoft.com/office/drawing/2014/main" id="{49650895-4E49-44C8-AF9C-FC64BC8B43DB}"/>
              </a:ext>
            </a:extLst>
          </p:cNvPr>
          <p:cNvSpPr/>
          <p:nvPr/>
        </p:nvSpPr>
        <p:spPr>
          <a:xfrm>
            <a:off x="655637" y="6326780"/>
            <a:ext cx="11049000" cy="338554"/>
          </a:xfrm>
          <a:prstGeom prst="rect">
            <a:avLst/>
          </a:prstGeom>
        </p:spPr>
        <p:txBody>
          <a:bodyPr wrap="square">
            <a:spAutoFit/>
          </a:bodyPr>
          <a:lstStyle/>
          <a:p>
            <a:pPr algn="ctr"/>
            <a:r>
              <a:rPr lang="en-US" sz="1600" dirty="0">
                <a:latin typeface="+mj-lt"/>
              </a:rPr>
              <a:t>https://docs.microsoft.com/en-us/azure/machine-learning/team-data-science-process/walkthroughs</a:t>
            </a:r>
          </a:p>
        </p:txBody>
      </p:sp>
    </p:spTree>
    <p:extLst>
      <p:ext uri="{BB962C8B-B14F-4D97-AF65-F5344CB8AC3E}">
        <p14:creationId xmlns:p14="http://schemas.microsoft.com/office/powerpoint/2010/main" val="2294381235"/>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42322" y="1923024"/>
            <a:ext cx="5743333" cy="2843855"/>
          </a:xfrm>
        </p:spPr>
        <p:txBody>
          <a:bodyPr/>
          <a:lstStyle/>
          <a:p>
            <a:r>
              <a:rPr lang="en-US" sz="4000" dirty="0">
                <a:latin typeface="Segoe UI Semilight" panose="020B0402040204020203" pitchFamily="34" charset="0"/>
                <a:ea typeface="Segoe UI Emoji" panose="020B0502040204020203" pitchFamily="34" charset="0"/>
                <a:cs typeface="Segoe UI Semilight" panose="020B0402040204020203" pitchFamily="34" charset="0"/>
              </a:rPr>
              <a:t>Team Data Science Process (TDSP)</a:t>
            </a:r>
            <a:br>
              <a:rPr lang="en-US" sz="4000" dirty="0">
                <a:latin typeface="Segoe UI Semilight" panose="020B0402040204020203" pitchFamily="34" charset="0"/>
                <a:ea typeface="Segoe UI Emoji" panose="020B0502040204020203" pitchFamily="34" charset="0"/>
                <a:cs typeface="Segoe UI Semilight" panose="020B0402040204020203" pitchFamily="34" charset="0"/>
              </a:rPr>
            </a:br>
            <a:r>
              <a:rPr lang="en-US" sz="2800" dirty="0">
                <a:solidFill>
                  <a:schemeClr val="tx1">
                    <a:lumMod val="85000"/>
                  </a:schemeClr>
                </a:solidFill>
                <a:ea typeface="Times New Roman" panose="02020603050405020304" pitchFamily="18" charset="0"/>
              </a:rPr>
              <a:t>Agile and iterative process to develop, deploy and manage AI applications in the cloud</a:t>
            </a:r>
            <a:br>
              <a:rPr lang="en-US" sz="2800" dirty="0">
                <a:solidFill>
                  <a:schemeClr val="tx1">
                    <a:lumMod val="75000"/>
                  </a:schemeClr>
                </a:solidFill>
              </a:rPr>
            </a:br>
            <a:endParaRPr lang="en-US" sz="2800" dirty="0">
              <a:solidFill>
                <a:schemeClr val="tx1">
                  <a:lumMod val="75000"/>
                </a:schemeClr>
              </a:solidFill>
            </a:endParaRPr>
          </a:p>
        </p:txBody>
      </p:sp>
      <p:sp>
        <p:nvSpPr>
          <p:cNvPr id="6" name="TextBox 5">
            <a:extLst>
              <a:ext uri="{FF2B5EF4-FFF2-40B4-BE49-F238E27FC236}">
                <a16:creationId xmlns:a16="http://schemas.microsoft.com/office/drawing/2014/main" id="{BC25FE75-7C44-43C5-89BA-D30D1D4ACDBA}"/>
              </a:ext>
            </a:extLst>
          </p:cNvPr>
          <p:cNvSpPr txBox="1"/>
          <p:nvPr/>
        </p:nvSpPr>
        <p:spPr>
          <a:xfrm>
            <a:off x="12009437" y="-51721"/>
            <a:ext cx="491160" cy="544765"/>
          </a:xfrm>
          <a:prstGeom prst="rect">
            <a:avLst/>
          </a:prstGeom>
          <a:noFill/>
        </p:spPr>
        <p:txBody>
          <a:bodyPr wrap="none" lIns="182880" tIns="146304" rIns="182880" bIns="146304" rtlCol="0">
            <a:spAutoFit/>
          </a:bodyPr>
          <a:lstStyle/>
          <a:p>
            <a:pPr>
              <a:lnSpc>
                <a:spcPct val="90000"/>
              </a:lnSpc>
              <a:spcAft>
                <a:spcPts val="600"/>
              </a:spcAft>
            </a:pPr>
            <a:fld id="{221EA3FC-6ECF-4BC1-A31B-DE2BAFB4B974}" type="slidenum">
              <a:rPr lang="en-US" smtClean="0">
                <a:gradFill>
                  <a:gsLst>
                    <a:gs pos="2917">
                      <a:schemeClr val="tx1"/>
                    </a:gs>
                    <a:gs pos="30000">
                      <a:schemeClr val="tx1"/>
                    </a:gs>
                  </a:gsLst>
                  <a:lin ang="5400000" scaled="0"/>
                </a:gradFill>
              </a:rPr>
              <a:t>3</a:t>
            </a:fld>
            <a:endParaRPr lang="en-US" dirty="0">
              <a:gradFill>
                <a:gsLst>
                  <a:gs pos="2917">
                    <a:schemeClr val="tx1"/>
                  </a:gs>
                  <a:gs pos="30000">
                    <a:schemeClr val="tx1"/>
                  </a:gs>
                </a:gsLst>
                <a:lin ang="5400000" scaled="0"/>
              </a:gradFill>
            </a:endParaRPr>
          </a:p>
        </p:txBody>
      </p:sp>
      <p:grpSp>
        <p:nvGrpSpPr>
          <p:cNvPr id="5" name="Group 4">
            <a:extLst>
              <a:ext uri="{FF2B5EF4-FFF2-40B4-BE49-F238E27FC236}">
                <a16:creationId xmlns:a16="http://schemas.microsoft.com/office/drawing/2014/main" id="{2BD4BD54-81F1-43D2-AB6C-2BB935D8B2A2}"/>
              </a:ext>
            </a:extLst>
          </p:cNvPr>
          <p:cNvGrpSpPr/>
          <p:nvPr/>
        </p:nvGrpSpPr>
        <p:grpSpPr>
          <a:xfrm>
            <a:off x="884237" y="4786881"/>
            <a:ext cx="4913717" cy="1081190"/>
            <a:chOff x="808037" y="4729603"/>
            <a:chExt cx="4913717" cy="1081190"/>
          </a:xfrm>
        </p:grpSpPr>
        <p:sp>
          <p:nvSpPr>
            <p:cNvPr id="3" name="Rectangle 2">
              <a:extLst>
                <a:ext uri="{FF2B5EF4-FFF2-40B4-BE49-F238E27FC236}">
                  <a16:creationId xmlns:a16="http://schemas.microsoft.com/office/drawing/2014/main" id="{5D409CC4-CBBF-4C25-88BA-A3B132BBB09B}"/>
                </a:ext>
              </a:extLst>
            </p:cNvPr>
            <p:cNvSpPr/>
            <p:nvPr/>
          </p:nvSpPr>
          <p:spPr>
            <a:xfrm>
              <a:off x="808037" y="4729603"/>
              <a:ext cx="3171125" cy="523220"/>
            </a:xfrm>
            <a:prstGeom prst="rect">
              <a:avLst/>
            </a:prstGeom>
          </p:spPr>
          <p:txBody>
            <a:bodyPr wrap="none">
              <a:spAutoFit/>
            </a:bodyPr>
            <a:lstStyle/>
            <a:p>
              <a:r>
                <a:rPr lang="en-US" sz="2800" dirty="0">
                  <a:solidFill>
                    <a:srgbClr val="99FF99"/>
                  </a:solidFill>
                </a:rPr>
                <a:t>https://aka.ms/tdsp</a:t>
              </a:r>
            </a:p>
          </p:txBody>
        </p:sp>
        <p:sp>
          <p:nvSpPr>
            <p:cNvPr id="4" name="Rectangle 3">
              <a:extLst>
                <a:ext uri="{FF2B5EF4-FFF2-40B4-BE49-F238E27FC236}">
                  <a16:creationId xmlns:a16="http://schemas.microsoft.com/office/drawing/2014/main" id="{FACEA6D3-B04C-4719-ACEF-CF7EC7EECBE0}"/>
                </a:ext>
              </a:extLst>
            </p:cNvPr>
            <p:cNvSpPr/>
            <p:nvPr/>
          </p:nvSpPr>
          <p:spPr>
            <a:xfrm>
              <a:off x="808037" y="5287573"/>
              <a:ext cx="4913717" cy="523220"/>
            </a:xfrm>
            <a:prstGeom prst="rect">
              <a:avLst/>
            </a:prstGeom>
          </p:spPr>
          <p:txBody>
            <a:bodyPr wrap="none">
              <a:spAutoFit/>
            </a:bodyPr>
            <a:lstStyle/>
            <a:p>
              <a:r>
                <a:rPr lang="en-US" sz="2800" dirty="0">
                  <a:solidFill>
                    <a:srgbClr val="99FF99"/>
                  </a:solidFill>
                </a:rPr>
                <a:t>tdsp-feedback@microsoft.com</a:t>
              </a:r>
            </a:p>
          </p:txBody>
        </p:sp>
      </p:grpSp>
      <p:grpSp>
        <p:nvGrpSpPr>
          <p:cNvPr id="7" name="Group 6">
            <a:extLst>
              <a:ext uri="{FF2B5EF4-FFF2-40B4-BE49-F238E27FC236}">
                <a16:creationId xmlns:a16="http://schemas.microsoft.com/office/drawing/2014/main" id="{7D4F0B2B-4A4D-405A-8BB8-EC438C54C016}"/>
              </a:ext>
            </a:extLst>
          </p:cNvPr>
          <p:cNvGrpSpPr/>
          <p:nvPr/>
        </p:nvGrpSpPr>
        <p:grpSpPr>
          <a:xfrm>
            <a:off x="6119329" y="1767758"/>
            <a:ext cx="6172200" cy="3771901"/>
            <a:chOff x="-1841378" y="906461"/>
            <a:chExt cx="7315200" cy="4572001"/>
          </a:xfrm>
        </p:grpSpPr>
        <p:grpSp>
          <p:nvGrpSpPr>
            <p:cNvPr id="8" name="Group 7">
              <a:extLst>
                <a:ext uri="{FF2B5EF4-FFF2-40B4-BE49-F238E27FC236}">
                  <a16:creationId xmlns:a16="http://schemas.microsoft.com/office/drawing/2014/main" id="{E7E1D1CF-FB8B-4578-A9B5-DEAC97DB20F8}"/>
                </a:ext>
              </a:extLst>
            </p:cNvPr>
            <p:cNvGrpSpPr/>
            <p:nvPr/>
          </p:nvGrpSpPr>
          <p:grpSpPr>
            <a:xfrm>
              <a:off x="327722" y="1659257"/>
              <a:ext cx="2876364" cy="2906747"/>
              <a:chOff x="3763989" y="1325427"/>
              <a:chExt cx="4610100" cy="4611688"/>
            </a:xfrm>
          </p:grpSpPr>
          <p:pic>
            <p:nvPicPr>
              <p:cNvPr id="11" name="Picture 10">
                <a:extLst>
                  <a:ext uri="{FF2B5EF4-FFF2-40B4-BE49-F238E27FC236}">
                    <a16:creationId xmlns:a16="http://schemas.microsoft.com/office/drawing/2014/main" id="{AFFBCB5C-524C-4A25-AFC5-E753A4FC74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26300" y="2709936"/>
                <a:ext cx="1717499" cy="1552701"/>
              </a:xfrm>
              <a:prstGeom prst="rect">
                <a:avLst/>
              </a:prstGeom>
            </p:spPr>
          </p:pic>
          <p:pic>
            <p:nvPicPr>
              <p:cNvPr id="12" name="Picture 11">
                <a:extLst>
                  <a:ext uri="{FF2B5EF4-FFF2-40B4-BE49-F238E27FC236}">
                    <a16:creationId xmlns:a16="http://schemas.microsoft.com/office/drawing/2014/main" id="{9026F224-5EBD-431D-A4FB-37B2E0DE8D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1893" y="2730499"/>
                <a:ext cx="1772163" cy="1609471"/>
              </a:xfrm>
              <a:prstGeom prst="rect">
                <a:avLst/>
              </a:prstGeom>
            </p:spPr>
          </p:pic>
          <p:pic>
            <p:nvPicPr>
              <p:cNvPr id="13" name="Picture 12">
                <a:extLst>
                  <a:ext uri="{FF2B5EF4-FFF2-40B4-BE49-F238E27FC236}">
                    <a16:creationId xmlns:a16="http://schemas.microsoft.com/office/drawing/2014/main" id="{C12FEB15-B609-4315-B404-0C5C1907708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97155" y="3677327"/>
                <a:ext cx="248694" cy="204640"/>
              </a:xfrm>
              <a:prstGeom prst="rect">
                <a:avLst/>
              </a:prstGeom>
            </p:spPr>
          </p:pic>
          <p:pic>
            <p:nvPicPr>
              <p:cNvPr id="14" name="Picture 13">
                <a:extLst>
                  <a:ext uri="{FF2B5EF4-FFF2-40B4-BE49-F238E27FC236}">
                    <a16:creationId xmlns:a16="http://schemas.microsoft.com/office/drawing/2014/main" id="{17FA05F4-6E36-4806-9E92-9D148E7D313E}"/>
                  </a:ext>
                </a:extLst>
              </p:cNvPr>
              <p:cNvPicPr>
                <a:picLocks noChangeAspect="1"/>
              </p:cNvPicPr>
              <p:nvPr/>
            </p:nvPicPr>
            <p:blipFill>
              <a:blip r:embed="rId6">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3844107" y="1405778"/>
                <a:ext cx="4449971" cy="4450143"/>
              </a:xfrm>
              <a:prstGeom prst="rect">
                <a:avLst/>
              </a:prstGeom>
            </p:spPr>
          </p:pic>
          <p:sp>
            <p:nvSpPr>
              <p:cNvPr id="15" name="Freeform 8">
                <a:extLst>
                  <a:ext uri="{FF2B5EF4-FFF2-40B4-BE49-F238E27FC236}">
                    <a16:creationId xmlns:a16="http://schemas.microsoft.com/office/drawing/2014/main" id="{D08FB1A5-24A4-4C50-A07B-F8C2CD7C8F4B}"/>
                  </a:ext>
                </a:extLst>
              </p:cNvPr>
              <p:cNvSpPr>
                <a:spLocks/>
              </p:cNvSpPr>
              <p:nvPr/>
            </p:nvSpPr>
            <p:spPr bwMode="auto">
              <a:xfrm>
                <a:off x="3763989" y="1325427"/>
                <a:ext cx="2305050" cy="2305050"/>
              </a:xfrm>
              <a:custGeom>
                <a:avLst/>
                <a:gdLst>
                  <a:gd name="T0" fmla="*/ 80 w 2679"/>
                  <a:gd name="T1" fmla="*/ 2678 h 2678"/>
                  <a:gd name="T2" fmla="*/ 80 w 2679"/>
                  <a:gd name="T3" fmla="*/ 2678 h 2678"/>
                  <a:gd name="T4" fmla="*/ 0 w 2679"/>
                  <a:gd name="T5" fmla="*/ 2678 h 2678"/>
                  <a:gd name="T6" fmla="*/ 2679 w 2679"/>
                  <a:gd name="T7" fmla="*/ 0 h 2678"/>
                  <a:gd name="T8" fmla="*/ 2679 w 2679"/>
                  <a:gd name="T9" fmla="*/ 80 h 2678"/>
                  <a:gd name="T10" fmla="*/ 80 w 2679"/>
                  <a:gd name="T11" fmla="*/ 2678 h 2678"/>
                  <a:gd name="T12" fmla="*/ 80 w 2679"/>
                  <a:gd name="T13" fmla="*/ 2678 h 2678"/>
                </a:gdLst>
                <a:ahLst/>
                <a:cxnLst>
                  <a:cxn ang="0">
                    <a:pos x="T0" y="T1"/>
                  </a:cxn>
                  <a:cxn ang="0">
                    <a:pos x="T2" y="T3"/>
                  </a:cxn>
                  <a:cxn ang="0">
                    <a:pos x="T4" y="T5"/>
                  </a:cxn>
                  <a:cxn ang="0">
                    <a:pos x="T6" y="T7"/>
                  </a:cxn>
                  <a:cxn ang="0">
                    <a:pos x="T8" y="T9"/>
                  </a:cxn>
                  <a:cxn ang="0">
                    <a:pos x="T10" y="T11"/>
                  </a:cxn>
                  <a:cxn ang="0">
                    <a:pos x="T12" y="T13"/>
                  </a:cxn>
                </a:cxnLst>
                <a:rect l="0" t="0" r="r" b="b"/>
                <a:pathLst>
                  <a:path w="2679" h="2678">
                    <a:moveTo>
                      <a:pt x="80" y="2678"/>
                    </a:moveTo>
                    <a:lnTo>
                      <a:pt x="80" y="2678"/>
                    </a:lnTo>
                    <a:lnTo>
                      <a:pt x="0" y="2678"/>
                    </a:lnTo>
                    <a:cubicBezTo>
                      <a:pt x="0" y="1201"/>
                      <a:pt x="1202" y="0"/>
                      <a:pt x="2679" y="0"/>
                    </a:cubicBezTo>
                    <a:lnTo>
                      <a:pt x="2679" y="80"/>
                    </a:lnTo>
                    <a:cubicBezTo>
                      <a:pt x="1246" y="80"/>
                      <a:pt x="80" y="1245"/>
                      <a:pt x="80" y="2678"/>
                    </a:cubicBezTo>
                    <a:lnTo>
                      <a:pt x="80" y="2678"/>
                    </a:lnTo>
                    <a:close/>
                  </a:path>
                </a:pathLst>
              </a:custGeom>
              <a:noFill/>
              <a:ln w="22225" cap="flat">
                <a:no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404040"/>
                  </a:solidFill>
                  <a:effectLst/>
                  <a:uLnTx/>
                  <a:uFillTx/>
                  <a:latin typeface="Segoe UI"/>
                  <a:ea typeface="+mn-ea"/>
                  <a:cs typeface="+mn-cs"/>
                </a:endParaRPr>
              </a:p>
            </p:txBody>
          </p:sp>
          <p:sp>
            <p:nvSpPr>
              <p:cNvPr id="16" name="Freeform 10">
                <a:extLst>
                  <a:ext uri="{FF2B5EF4-FFF2-40B4-BE49-F238E27FC236}">
                    <a16:creationId xmlns:a16="http://schemas.microsoft.com/office/drawing/2014/main" id="{F4C1B905-20BC-494D-AD3D-68DB531A65E8}"/>
                  </a:ext>
                </a:extLst>
              </p:cNvPr>
              <p:cNvSpPr>
                <a:spLocks/>
              </p:cNvSpPr>
              <p:nvPr/>
            </p:nvSpPr>
            <p:spPr bwMode="auto">
              <a:xfrm>
                <a:off x="3763989" y="3630477"/>
                <a:ext cx="2305050" cy="2306638"/>
              </a:xfrm>
              <a:custGeom>
                <a:avLst/>
                <a:gdLst>
                  <a:gd name="T0" fmla="*/ 2679 w 2679"/>
                  <a:gd name="T1" fmla="*/ 2679 h 2679"/>
                  <a:gd name="T2" fmla="*/ 2679 w 2679"/>
                  <a:gd name="T3" fmla="*/ 2679 h 2679"/>
                  <a:gd name="T4" fmla="*/ 0 w 2679"/>
                  <a:gd name="T5" fmla="*/ 0 h 2679"/>
                  <a:gd name="T6" fmla="*/ 80 w 2679"/>
                  <a:gd name="T7" fmla="*/ 0 h 2679"/>
                  <a:gd name="T8" fmla="*/ 2679 w 2679"/>
                  <a:gd name="T9" fmla="*/ 2599 h 2679"/>
                  <a:gd name="T10" fmla="*/ 2679 w 2679"/>
                  <a:gd name="T11" fmla="*/ 2679 h 2679"/>
                  <a:gd name="T12" fmla="*/ 2679 w 2679"/>
                  <a:gd name="T13" fmla="*/ 2679 h 2679"/>
                </a:gdLst>
                <a:ahLst/>
                <a:cxnLst>
                  <a:cxn ang="0">
                    <a:pos x="T0" y="T1"/>
                  </a:cxn>
                  <a:cxn ang="0">
                    <a:pos x="T2" y="T3"/>
                  </a:cxn>
                  <a:cxn ang="0">
                    <a:pos x="T4" y="T5"/>
                  </a:cxn>
                  <a:cxn ang="0">
                    <a:pos x="T6" y="T7"/>
                  </a:cxn>
                  <a:cxn ang="0">
                    <a:pos x="T8" y="T9"/>
                  </a:cxn>
                  <a:cxn ang="0">
                    <a:pos x="T10" y="T11"/>
                  </a:cxn>
                  <a:cxn ang="0">
                    <a:pos x="T12" y="T13"/>
                  </a:cxn>
                </a:cxnLst>
                <a:rect l="0" t="0" r="r" b="b"/>
                <a:pathLst>
                  <a:path w="2679" h="2679">
                    <a:moveTo>
                      <a:pt x="2679" y="2679"/>
                    </a:moveTo>
                    <a:lnTo>
                      <a:pt x="2679" y="2679"/>
                    </a:lnTo>
                    <a:cubicBezTo>
                      <a:pt x="1202" y="2679"/>
                      <a:pt x="0" y="1477"/>
                      <a:pt x="0" y="0"/>
                    </a:cubicBezTo>
                    <a:lnTo>
                      <a:pt x="80" y="0"/>
                    </a:lnTo>
                    <a:cubicBezTo>
                      <a:pt x="80" y="1433"/>
                      <a:pt x="1246" y="2599"/>
                      <a:pt x="2679" y="2599"/>
                    </a:cubicBezTo>
                    <a:lnTo>
                      <a:pt x="2679" y="2679"/>
                    </a:lnTo>
                    <a:lnTo>
                      <a:pt x="2679" y="2679"/>
                    </a:lnTo>
                    <a:close/>
                  </a:path>
                </a:pathLst>
              </a:custGeom>
              <a:noFill/>
              <a:ln w="22225" cap="flat">
                <a:no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404040"/>
                  </a:solidFill>
                  <a:effectLst/>
                  <a:uLnTx/>
                  <a:uFillTx/>
                  <a:latin typeface="Segoe UI"/>
                  <a:ea typeface="+mn-ea"/>
                  <a:cs typeface="+mn-cs"/>
                </a:endParaRPr>
              </a:p>
            </p:txBody>
          </p:sp>
          <p:sp>
            <p:nvSpPr>
              <p:cNvPr id="17" name="Freeform 13">
                <a:extLst>
                  <a:ext uri="{FF2B5EF4-FFF2-40B4-BE49-F238E27FC236}">
                    <a16:creationId xmlns:a16="http://schemas.microsoft.com/office/drawing/2014/main" id="{CB781D2B-188E-484E-8CDD-81A604579EF3}"/>
                  </a:ext>
                </a:extLst>
              </p:cNvPr>
              <p:cNvSpPr>
                <a:spLocks/>
              </p:cNvSpPr>
              <p:nvPr/>
            </p:nvSpPr>
            <p:spPr bwMode="auto">
              <a:xfrm>
                <a:off x="6069039" y="1325427"/>
                <a:ext cx="2305050" cy="2305050"/>
              </a:xfrm>
              <a:custGeom>
                <a:avLst/>
                <a:gdLst>
                  <a:gd name="T0" fmla="*/ 2678 w 2678"/>
                  <a:gd name="T1" fmla="*/ 2678 h 2678"/>
                  <a:gd name="T2" fmla="*/ 2678 w 2678"/>
                  <a:gd name="T3" fmla="*/ 2678 h 2678"/>
                  <a:gd name="T4" fmla="*/ 2598 w 2678"/>
                  <a:gd name="T5" fmla="*/ 2678 h 2678"/>
                  <a:gd name="T6" fmla="*/ 0 w 2678"/>
                  <a:gd name="T7" fmla="*/ 80 h 2678"/>
                  <a:gd name="T8" fmla="*/ 0 w 2678"/>
                  <a:gd name="T9" fmla="*/ 0 h 2678"/>
                  <a:gd name="T10" fmla="*/ 2678 w 2678"/>
                  <a:gd name="T11" fmla="*/ 2678 h 2678"/>
                </a:gdLst>
                <a:ahLst/>
                <a:cxnLst>
                  <a:cxn ang="0">
                    <a:pos x="T0" y="T1"/>
                  </a:cxn>
                  <a:cxn ang="0">
                    <a:pos x="T2" y="T3"/>
                  </a:cxn>
                  <a:cxn ang="0">
                    <a:pos x="T4" y="T5"/>
                  </a:cxn>
                  <a:cxn ang="0">
                    <a:pos x="T6" y="T7"/>
                  </a:cxn>
                  <a:cxn ang="0">
                    <a:pos x="T8" y="T9"/>
                  </a:cxn>
                  <a:cxn ang="0">
                    <a:pos x="T10" y="T11"/>
                  </a:cxn>
                </a:cxnLst>
                <a:rect l="0" t="0" r="r" b="b"/>
                <a:pathLst>
                  <a:path w="2678" h="2678">
                    <a:moveTo>
                      <a:pt x="2678" y="2678"/>
                    </a:moveTo>
                    <a:lnTo>
                      <a:pt x="2678" y="2678"/>
                    </a:lnTo>
                    <a:lnTo>
                      <a:pt x="2598" y="2678"/>
                    </a:lnTo>
                    <a:cubicBezTo>
                      <a:pt x="2598" y="1245"/>
                      <a:pt x="1432" y="80"/>
                      <a:pt x="0" y="80"/>
                    </a:cubicBezTo>
                    <a:lnTo>
                      <a:pt x="0" y="0"/>
                    </a:lnTo>
                    <a:cubicBezTo>
                      <a:pt x="1477" y="0"/>
                      <a:pt x="2678" y="1201"/>
                      <a:pt x="2678" y="2678"/>
                    </a:cubicBezTo>
                    <a:close/>
                  </a:path>
                </a:pathLst>
              </a:custGeom>
              <a:solidFill>
                <a:srgbClr val="F6931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404040"/>
                  </a:solidFill>
                  <a:effectLst/>
                  <a:uLnTx/>
                  <a:uFillTx/>
                  <a:latin typeface="Segoe UI"/>
                  <a:ea typeface="+mn-ea"/>
                  <a:cs typeface="+mn-cs"/>
                </a:endParaRPr>
              </a:p>
            </p:txBody>
          </p:sp>
          <p:sp>
            <p:nvSpPr>
              <p:cNvPr id="18" name="Freeform 7">
                <a:extLst>
                  <a:ext uri="{FF2B5EF4-FFF2-40B4-BE49-F238E27FC236}">
                    <a16:creationId xmlns:a16="http://schemas.microsoft.com/office/drawing/2014/main" id="{695BAE2C-753C-463D-B7F0-7166BBC7B49F}"/>
                  </a:ext>
                </a:extLst>
              </p:cNvPr>
              <p:cNvSpPr>
                <a:spLocks/>
              </p:cNvSpPr>
              <p:nvPr/>
            </p:nvSpPr>
            <p:spPr bwMode="auto">
              <a:xfrm>
                <a:off x="3763989" y="1325427"/>
                <a:ext cx="2305050" cy="2305050"/>
              </a:xfrm>
              <a:custGeom>
                <a:avLst/>
                <a:gdLst>
                  <a:gd name="T0" fmla="*/ 80 w 2679"/>
                  <a:gd name="T1" fmla="*/ 2678 h 2678"/>
                  <a:gd name="T2" fmla="*/ 80 w 2679"/>
                  <a:gd name="T3" fmla="*/ 2678 h 2678"/>
                  <a:gd name="T4" fmla="*/ 0 w 2679"/>
                  <a:gd name="T5" fmla="*/ 2678 h 2678"/>
                  <a:gd name="T6" fmla="*/ 2679 w 2679"/>
                  <a:gd name="T7" fmla="*/ 0 h 2678"/>
                  <a:gd name="T8" fmla="*/ 2679 w 2679"/>
                  <a:gd name="T9" fmla="*/ 80 h 2678"/>
                  <a:gd name="T10" fmla="*/ 80 w 2679"/>
                  <a:gd name="T11" fmla="*/ 2678 h 2678"/>
                </a:gdLst>
                <a:ahLst/>
                <a:cxnLst>
                  <a:cxn ang="0">
                    <a:pos x="T0" y="T1"/>
                  </a:cxn>
                  <a:cxn ang="0">
                    <a:pos x="T2" y="T3"/>
                  </a:cxn>
                  <a:cxn ang="0">
                    <a:pos x="T4" y="T5"/>
                  </a:cxn>
                  <a:cxn ang="0">
                    <a:pos x="T6" y="T7"/>
                  </a:cxn>
                  <a:cxn ang="0">
                    <a:pos x="T8" y="T9"/>
                  </a:cxn>
                  <a:cxn ang="0">
                    <a:pos x="T10" y="T11"/>
                  </a:cxn>
                </a:cxnLst>
                <a:rect l="0" t="0" r="r" b="b"/>
                <a:pathLst>
                  <a:path w="2679" h="2678">
                    <a:moveTo>
                      <a:pt x="80" y="2678"/>
                    </a:moveTo>
                    <a:lnTo>
                      <a:pt x="80" y="2678"/>
                    </a:lnTo>
                    <a:lnTo>
                      <a:pt x="0" y="2678"/>
                    </a:lnTo>
                    <a:cubicBezTo>
                      <a:pt x="0" y="1201"/>
                      <a:pt x="1202" y="0"/>
                      <a:pt x="2679" y="0"/>
                    </a:cubicBezTo>
                    <a:lnTo>
                      <a:pt x="2679" y="80"/>
                    </a:lnTo>
                    <a:cubicBezTo>
                      <a:pt x="1246" y="80"/>
                      <a:pt x="80" y="1245"/>
                      <a:pt x="80" y="2678"/>
                    </a:cubicBezTo>
                    <a:close/>
                  </a:path>
                </a:pathLst>
              </a:custGeom>
              <a:solidFill>
                <a:srgbClr val="B92B9C"/>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404040"/>
                  </a:solidFill>
                  <a:effectLst/>
                  <a:uLnTx/>
                  <a:uFillTx/>
                  <a:latin typeface="Segoe UI"/>
                  <a:ea typeface="+mn-ea"/>
                  <a:cs typeface="+mn-cs"/>
                </a:endParaRPr>
              </a:p>
            </p:txBody>
          </p:sp>
          <p:sp>
            <p:nvSpPr>
              <p:cNvPr id="19" name="Freeform 9">
                <a:extLst>
                  <a:ext uri="{FF2B5EF4-FFF2-40B4-BE49-F238E27FC236}">
                    <a16:creationId xmlns:a16="http://schemas.microsoft.com/office/drawing/2014/main" id="{EC5A23BD-9CC1-417A-B0CB-ED37920A83EC}"/>
                  </a:ext>
                </a:extLst>
              </p:cNvPr>
              <p:cNvSpPr>
                <a:spLocks/>
              </p:cNvSpPr>
              <p:nvPr/>
            </p:nvSpPr>
            <p:spPr bwMode="auto">
              <a:xfrm>
                <a:off x="3763989" y="3630477"/>
                <a:ext cx="2305050" cy="2306638"/>
              </a:xfrm>
              <a:custGeom>
                <a:avLst/>
                <a:gdLst>
                  <a:gd name="T0" fmla="*/ 2679 w 2679"/>
                  <a:gd name="T1" fmla="*/ 2679 h 2679"/>
                  <a:gd name="T2" fmla="*/ 2679 w 2679"/>
                  <a:gd name="T3" fmla="*/ 2679 h 2679"/>
                  <a:gd name="T4" fmla="*/ 0 w 2679"/>
                  <a:gd name="T5" fmla="*/ 0 h 2679"/>
                  <a:gd name="T6" fmla="*/ 80 w 2679"/>
                  <a:gd name="T7" fmla="*/ 0 h 2679"/>
                  <a:gd name="T8" fmla="*/ 2679 w 2679"/>
                  <a:gd name="T9" fmla="*/ 2599 h 2679"/>
                  <a:gd name="T10" fmla="*/ 2679 w 2679"/>
                  <a:gd name="T11" fmla="*/ 2679 h 2679"/>
                </a:gdLst>
                <a:ahLst/>
                <a:cxnLst>
                  <a:cxn ang="0">
                    <a:pos x="T0" y="T1"/>
                  </a:cxn>
                  <a:cxn ang="0">
                    <a:pos x="T2" y="T3"/>
                  </a:cxn>
                  <a:cxn ang="0">
                    <a:pos x="T4" y="T5"/>
                  </a:cxn>
                  <a:cxn ang="0">
                    <a:pos x="T6" y="T7"/>
                  </a:cxn>
                  <a:cxn ang="0">
                    <a:pos x="T8" y="T9"/>
                  </a:cxn>
                  <a:cxn ang="0">
                    <a:pos x="T10" y="T11"/>
                  </a:cxn>
                </a:cxnLst>
                <a:rect l="0" t="0" r="r" b="b"/>
                <a:pathLst>
                  <a:path w="2679" h="2679">
                    <a:moveTo>
                      <a:pt x="2679" y="2679"/>
                    </a:moveTo>
                    <a:lnTo>
                      <a:pt x="2679" y="2679"/>
                    </a:lnTo>
                    <a:cubicBezTo>
                      <a:pt x="1202" y="2679"/>
                      <a:pt x="0" y="1477"/>
                      <a:pt x="0" y="0"/>
                    </a:cubicBezTo>
                    <a:lnTo>
                      <a:pt x="80" y="0"/>
                    </a:lnTo>
                    <a:cubicBezTo>
                      <a:pt x="80" y="1433"/>
                      <a:pt x="1246" y="2599"/>
                      <a:pt x="2679" y="2599"/>
                    </a:cubicBezTo>
                    <a:lnTo>
                      <a:pt x="2679" y="2679"/>
                    </a:lnTo>
                    <a:close/>
                  </a:path>
                </a:pathLst>
              </a:custGeom>
              <a:solidFill>
                <a:srgbClr val="C92424"/>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404040"/>
                  </a:solidFill>
                  <a:effectLst/>
                  <a:uLnTx/>
                  <a:uFillTx/>
                  <a:latin typeface="Segoe UI"/>
                  <a:ea typeface="+mn-ea"/>
                  <a:cs typeface="+mn-cs"/>
                </a:endParaRPr>
              </a:p>
            </p:txBody>
          </p:sp>
          <p:sp>
            <p:nvSpPr>
              <p:cNvPr id="20" name="Freeform 11">
                <a:extLst>
                  <a:ext uri="{FF2B5EF4-FFF2-40B4-BE49-F238E27FC236}">
                    <a16:creationId xmlns:a16="http://schemas.microsoft.com/office/drawing/2014/main" id="{17F20367-2315-4956-8A68-00210919A64D}"/>
                  </a:ext>
                </a:extLst>
              </p:cNvPr>
              <p:cNvSpPr>
                <a:spLocks/>
              </p:cNvSpPr>
              <p:nvPr/>
            </p:nvSpPr>
            <p:spPr bwMode="auto">
              <a:xfrm>
                <a:off x="6069039" y="3630477"/>
                <a:ext cx="2305050" cy="2306638"/>
              </a:xfrm>
              <a:custGeom>
                <a:avLst/>
                <a:gdLst>
                  <a:gd name="T0" fmla="*/ 0 w 2678"/>
                  <a:gd name="T1" fmla="*/ 2679 h 2679"/>
                  <a:gd name="T2" fmla="*/ 0 w 2678"/>
                  <a:gd name="T3" fmla="*/ 2679 h 2679"/>
                  <a:gd name="T4" fmla="*/ 0 w 2678"/>
                  <a:gd name="T5" fmla="*/ 2599 h 2679"/>
                  <a:gd name="T6" fmla="*/ 2598 w 2678"/>
                  <a:gd name="T7" fmla="*/ 0 h 2679"/>
                  <a:gd name="T8" fmla="*/ 2678 w 2678"/>
                  <a:gd name="T9" fmla="*/ 0 h 2679"/>
                  <a:gd name="T10" fmla="*/ 0 w 2678"/>
                  <a:gd name="T11" fmla="*/ 2679 h 2679"/>
                </a:gdLst>
                <a:ahLst/>
                <a:cxnLst>
                  <a:cxn ang="0">
                    <a:pos x="T0" y="T1"/>
                  </a:cxn>
                  <a:cxn ang="0">
                    <a:pos x="T2" y="T3"/>
                  </a:cxn>
                  <a:cxn ang="0">
                    <a:pos x="T4" y="T5"/>
                  </a:cxn>
                  <a:cxn ang="0">
                    <a:pos x="T6" y="T7"/>
                  </a:cxn>
                  <a:cxn ang="0">
                    <a:pos x="T8" y="T9"/>
                  </a:cxn>
                  <a:cxn ang="0">
                    <a:pos x="T10" y="T11"/>
                  </a:cxn>
                </a:cxnLst>
                <a:rect l="0" t="0" r="r" b="b"/>
                <a:pathLst>
                  <a:path w="2678" h="2679">
                    <a:moveTo>
                      <a:pt x="0" y="2679"/>
                    </a:moveTo>
                    <a:lnTo>
                      <a:pt x="0" y="2679"/>
                    </a:lnTo>
                    <a:lnTo>
                      <a:pt x="0" y="2599"/>
                    </a:lnTo>
                    <a:cubicBezTo>
                      <a:pt x="1432" y="2599"/>
                      <a:pt x="2598" y="1433"/>
                      <a:pt x="2598" y="0"/>
                    </a:cubicBezTo>
                    <a:lnTo>
                      <a:pt x="2678" y="0"/>
                    </a:lnTo>
                    <a:cubicBezTo>
                      <a:pt x="2678" y="1477"/>
                      <a:pt x="1477" y="2679"/>
                      <a:pt x="0" y="2679"/>
                    </a:cubicBezTo>
                    <a:close/>
                  </a:path>
                </a:pathLst>
              </a:custGeom>
              <a:solidFill>
                <a:srgbClr val="3D85CD"/>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404040"/>
                  </a:solidFill>
                  <a:effectLst/>
                  <a:uLnTx/>
                  <a:uFillTx/>
                  <a:latin typeface="Segoe UI"/>
                  <a:ea typeface="+mn-ea"/>
                  <a:cs typeface="+mn-cs"/>
                </a:endParaRPr>
              </a:p>
            </p:txBody>
          </p:sp>
          <p:sp>
            <p:nvSpPr>
              <p:cNvPr id="21" name="Freeform 14">
                <a:extLst>
                  <a:ext uri="{FF2B5EF4-FFF2-40B4-BE49-F238E27FC236}">
                    <a16:creationId xmlns:a16="http://schemas.microsoft.com/office/drawing/2014/main" id="{3CFCA96B-404B-46A8-8945-D2851DABB796}"/>
                  </a:ext>
                </a:extLst>
              </p:cNvPr>
              <p:cNvSpPr>
                <a:spLocks/>
              </p:cNvSpPr>
              <p:nvPr/>
            </p:nvSpPr>
            <p:spPr bwMode="auto">
              <a:xfrm>
                <a:off x="6069039" y="1325427"/>
                <a:ext cx="2305050" cy="2305050"/>
              </a:xfrm>
              <a:custGeom>
                <a:avLst/>
                <a:gdLst>
                  <a:gd name="T0" fmla="*/ 2678 w 2678"/>
                  <a:gd name="T1" fmla="*/ 2678 h 2678"/>
                  <a:gd name="T2" fmla="*/ 2678 w 2678"/>
                  <a:gd name="T3" fmla="*/ 2678 h 2678"/>
                  <a:gd name="T4" fmla="*/ 2598 w 2678"/>
                  <a:gd name="T5" fmla="*/ 2678 h 2678"/>
                  <a:gd name="T6" fmla="*/ 0 w 2678"/>
                  <a:gd name="T7" fmla="*/ 80 h 2678"/>
                  <a:gd name="T8" fmla="*/ 0 w 2678"/>
                  <a:gd name="T9" fmla="*/ 0 h 2678"/>
                  <a:gd name="T10" fmla="*/ 2678 w 2678"/>
                  <a:gd name="T11" fmla="*/ 2678 h 2678"/>
                  <a:gd name="T12" fmla="*/ 2678 w 2678"/>
                  <a:gd name="T13" fmla="*/ 2678 h 2678"/>
                </a:gdLst>
                <a:ahLst/>
                <a:cxnLst>
                  <a:cxn ang="0">
                    <a:pos x="T0" y="T1"/>
                  </a:cxn>
                  <a:cxn ang="0">
                    <a:pos x="T2" y="T3"/>
                  </a:cxn>
                  <a:cxn ang="0">
                    <a:pos x="T4" y="T5"/>
                  </a:cxn>
                  <a:cxn ang="0">
                    <a:pos x="T6" y="T7"/>
                  </a:cxn>
                  <a:cxn ang="0">
                    <a:pos x="T8" y="T9"/>
                  </a:cxn>
                  <a:cxn ang="0">
                    <a:pos x="T10" y="T11"/>
                  </a:cxn>
                  <a:cxn ang="0">
                    <a:pos x="T12" y="T13"/>
                  </a:cxn>
                </a:cxnLst>
                <a:rect l="0" t="0" r="r" b="b"/>
                <a:pathLst>
                  <a:path w="2678" h="2678">
                    <a:moveTo>
                      <a:pt x="2678" y="2678"/>
                    </a:moveTo>
                    <a:lnTo>
                      <a:pt x="2678" y="2678"/>
                    </a:lnTo>
                    <a:lnTo>
                      <a:pt x="2598" y="2678"/>
                    </a:lnTo>
                    <a:cubicBezTo>
                      <a:pt x="2598" y="1245"/>
                      <a:pt x="1432" y="80"/>
                      <a:pt x="0" y="80"/>
                    </a:cubicBezTo>
                    <a:lnTo>
                      <a:pt x="0" y="0"/>
                    </a:lnTo>
                    <a:cubicBezTo>
                      <a:pt x="1477" y="0"/>
                      <a:pt x="2678" y="1201"/>
                      <a:pt x="2678" y="2678"/>
                    </a:cubicBezTo>
                    <a:lnTo>
                      <a:pt x="2678" y="2678"/>
                    </a:lnTo>
                    <a:close/>
                  </a:path>
                </a:pathLst>
              </a:custGeom>
              <a:noFill/>
              <a:ln w="22225" cap="flat">
                <a:no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404040"/>
                  </a:solidFill>
                  <a:effectLst/>
                  <a:uLnTx/>
                  <a:uFillTx/>
                  <a:latin typeface="Segoe UI"/>
                  <a:ea typeface="+mn-ea"/>
                  <a:cs typeface="+mn-cs"/>
                </a:endParaRPr>
              </a:p>
            </p:txBody>
          </p:sp>
        </p:grpSp>
        <p:graphicFrame>
          <p:nvGraphicFramePr>
            <p:cNvPr id="9" name="Diagram 8">
              <a:extLst>
                <a:ext uri="{FF2B5EF4-FFF2-40B4-BE49-F238E27FC236}">
                  <a16:creationId xmlns:a16="http://schemas.microsoft.com/office/drawing/2014/main" id="{B5C7C3B4-4BAE-49D8-8165-282B9BC650EB}"/>
                </a:ext>
              </a:extLst>
            </p:cNvPr>
            <p:cNvGraphicFramePr/>
            <p:nvPr>
              <p:extLst>
                <p:ext uri="{D42A27DB-BD31-4B8C-83A1-F6EECF244321}">
                  <p14:modId xmlns:p14="http://schemas.microsoft.com/office/powerpoint/2010/main" val="58213231"/>
                </p:ext>
              </p:extLst>
            </p:nvPr>
          </p:nvGraphicFramePr>
          <p:xfrm>
            <a:off x="-1841378" y="906461"/>
            <a:ext cx="7315200" cy="4572001"/>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10" name="brain_2" descr="Cognitive services&#10;">
              <a:extLst>
                <a:ext uri="{FF2B5EF4-FFF2-40B4-BE49-F238E27FC236}">
                  <a16:creationId xmlns:a16="http://schemas.microsoft.com/office/drawing/2014/main" id="{DA3AD0BB-05B5-4C33-8B3A-46D441622979}"/>
                </a:ext>
              </a:extLst>
            </p:cNvPr>
            <p:cNvSpPr>
              <a:spLocks noChangeAspect="1" noEditPoints="1"/>
            </p:cNvSpPr>
            <p:nvPr/>
          </p:nvSpPr>
          <p:spPr bwMode="auto">
            <a:xfrm>
              <a:off x="1322619" y="2491036"/>
              <a:ext cx="883808" cy="614614"/>
            </a:xfrm>
            <a:custGeom>
              <a:avLst/>
              <a:gdLst>
                <a:gd name="T0" fmla="*/ 379 w 440"/>
                <a:gd name="T1" fmla="*/ 133 h 295"/>
                <a:gd name="T2" fmla="*/ 379 w 440"/>
                <a:gd name="T3" fmla="*/ 169 h 295"/>
                <a:gd name="T4" fmla="*/ 259 w 440"/>
                <a:gd name="T5" fmla="*/ 181 h 295"/>
                <a:gd name="T6" fmla="*/ 295 w 440"/>
                <a:gd name="T7" fmla="*/ 181 h 295"/>
                <a:gd name="T8" fmla="*/ 259 w 440"/>
                <a:gd name="T9" fmla="*/ 181 h 295"/>
                <a:gd name="T10" fmla="*/ 114 w 440"/>
                <a:gd name="T11" fmla="*/ 179 h 295"/>
                <a:gd name="T12" fmla="*/ 78 w 440"/>
                <a:gd name="T13" fmla="*/ 169 h 295"/>
                <a:gd name="T14" fmla="*/ 235 w 440"/>
                <a:gd name="T15" fmla="*/ 88 h 295"/>
                <a:gd name="T16" fmla="*/ 192 w 440"/>
                <a:gd name="T17" fmla="*/ 79 h 295"/>
                <a:gd name="T18" fmla="*/ 174 w 440"/>
                <a:gd name="T19" fmla="*/ 97 h 295"/>
                <a:gd name="T20" fmla="*/ 174 w 440"/>
                <a:gd name="T21" fmla="*/ 61 h 295"/>
                <a:gd name="T22" fmla="*/ 277 w 440"/>
                <a:gd name="T23" fmla="*/ 85 h 295"/>
                <a:gd name="T24" fmla="*/ 313 w 440"/>
                <a:gd name="T25" fmla="*/ 85 h 295"/>
                <a:gd name="T26" fmla="*/ 277 w 440"/>
                <a:gd name="T27" fmla="*/ 85 h 295"/>
                <a:gd name="T28" fmla="*/ 168 w 440"/>
                <a:gd name="T29" fmla="*/ 205 h 295"/>
                <a:gd name="T30" fmla="*/ 168 w 440"/>
                <a:gd name="T31" fmla="*/ 169 h 295"/>
                <a:gd name="T32" fmla="*/ 42 w 440"/>
                <a:gd name="T33" fmla="*/ 169 h 295"/>
                <a:gd name="T34" fmla="*/ 78 w 440"/>
                <a:gd name="T35" fmla="*/ 169 h 295"/>
                <a:gd name="T36" fmla="*/ 42 w 440"/>
                <a:gd name="T37" fmla="*/ 169 h 295"/>
                <a:gd name="T38" fmla="*/ 284 w 440"/>
                <a:gd name="T39" fmla="*/ 121 h 295"/>
                <a:gd name="T40" fmla="*/ 295 w 440"/>
                <a:gd name="T41" fmla="*/ 103 h 295"/>
                <a:gd name="T42" fmla="*/ 114 w 440"/>
                <a:gd name="T43" fmla="*/ 125 h 295"/>
                <a:gd name="T44" fmla="*/ 143 w 440"/>
                <a:gd name="T45" fmla="*/ 133 h 295"/>
                <a:gd name="T46" fmla="*/ 168 w 440"/>
                <a:gd name="T47" fmla="*/ 144 h 295"/>
                <a:gd name="T48" fmla="*/ 361 w 440"/>
                <a:gd name="T49" fmla="*/ 151 h 295"/>
                <a:gd name="T50" fmla="*/ 331 w 440"/>
                <a:gd name="T51" fmla="*/ 160 h 295"/>
                <a:gd name="T52" fmla="*/ 331 w 440"/>
                <a:gd name="T53" fmla="*/ 243 h 295"/>
                <a:gd name="T54" fmla="*/ 321 w 440"/>
                <a:gd name="T55" fmla="*/ 181 h 295"/>
                <a:gd name="T56" fmla="*/ 358 w 440"/>
                <a:gd name="T57" fmla="*/ 206 h 295"/>
                <a:gd name="T58" fmla="*/ 440 w 440"/>
                <a:gd name="T59" fmla="*/ 163 h 295"/>
                <a:gd name="T60" fmla="*/ 388 w 440"/>
                <a:gd name="T61" fmla="*/ 110 h 295"/>
                <a:gd name="T62" fmla="*/ 227 w 440"/>
                <a:gd name="T63" fmla="*/ 30 h 295"/>
                <a:gd name="T64" fmla="*/ 68 w 440"/>
                <a:gd name="T65" fmla="*/ 103 h 295"/>
                <a:gd name="T66" fmla="*/ 4 w 440"/>
                <a:gd name="T67" fmla="*/ 165 h 295"/>
                <a:gd name="T68" fmla="*/ 164 w 440"/>
                <a:gd name="T69" fmla="*/ 237 h 295"/>
                <a:gd name="T70" fmla="*/ 358 w 440"/>
                <a:gd name="T71" fmla="*/ 206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0" h="295">
                  <a:moveTo>
                    <a:pt x="361" y="151"/>
                  </a:moveTo>
                  <a:cubicBezTo>
                    <a:pt x="361" y="141"/>
                    <a:pt x="369" y="133"/>
                    <a:pt x="379" y="133"/>
                  </a:cubicBezTo>
                  <a:cubicBezTo>
                    <a:pt x="389" y="133"/>
                    <a:pt x="397" y="141"/>
                    <a:pt x="397" y="151"/>
                  </a:cubicBezTo>
                  <a:cubicBezTo>
                    <a:pt x="397" y="161"/>
                    <a:pt x="389" y="169"/>
                    <a:pt x="379" y="169"/>
                  </a:cubicBezTo>
                  <a:cubicBezTo>
                    <a:pt x="369" y="169"/>
                    <a:pt x="361" y="161"/>
                    <a:pt x="361" y="151"/>
                  </a:cubicBezTo>
                  <a:close/>
                  <a:moveTo>
                    <a:pt x="259" y="181"/>
                  </a:moveTo>
                  <a:cubicBezTo>
                    <a:pt x="259" y="191"/>
                    <a:pt x="267" y="199"/>
                    <a:pt x="277" y="199"/>
                  </a:cubicBezTo>
                  <a:cubicBezTo>
                    <a:pt x="287" y="199"/>
                    <a:pt x="295" y="191"/>
                    <a:pt x="295" y="181"/>
                  </a:cubicBezTo>
                  <a:cubicBezTo>
                    <a:pt x="295" y="171"/>
                    <a:pt x="287" y="163"/>
                    <a:pt x="277" y="163"/>
                  </a:cubicBezTo>
                  <a:cubicBezTo>
                    <a:pt x="267" y="163"/>
                    <a:pt x="259" y="171"/>
                    <a:pt x="259" y="181"/>
                  </a:cubicBezTo>
                  <a:close/>
                  <a:moveTo>
                    <a:pt x="114" y="239"/>
                  </a:moveTo>
                  <a:cubicBezTo>
                    <a:pt x="114" y="179"/>
                    <a:pt x="114" y="179"/>
                    <a:pt x="114" y="179"/>
                  </a:cubicBezTo>
                  <a:cubicBezTo>
                    <a:pt x="114" y="179"/>
                    <a:pt x="109" y="169"/>
                    <a:pt x="104" y="169"/>
                  </a:cubicBezTo>
                  <a:cubicBezTo>
                    <a:pt x="104" y="169"/>
                    <a:pt x="104" y="169"/>
                    <a:pt x="78" y="169"/>
                  </a:cubicBezTo>
                  <a:moveTo>
                    <a:pt x="235" y="260"/>
                  </a:moveTo>
                  <a:cubicBezTo>
                    <a:pt x="235" y="260"/>
                    <a:pt x="235" y="260"/>
                    <a:pt x="235" y="88"/>
                  </a:cubicBezTo>
                  <a:cubicBezTo>
                    <a:pt x="235" y="82"/>
                    <a:pt x="231" y="79"/>
                    <a:pt x="225" y="79"/>
                  </a:cubicBezTo>
                  <a:cubicBezTo>
                    <a:pt x="225" y="79"/>
                    <a:pt x="225" y="79"/>
                    <a:pt x="192" y="79"/>
                  </a:cubicBezTo>
                  <a:moveTo>
                    <a:pt x="156" y="79"/>
                  </a:moveTo>
                  <a:cubicBezTo>
                    <a:pt x="156" y="89"/>
                    <a:pt x="164" y="97"/>
                    <a:pt x="174" y="97"/>
                  </a:cubicBezTo>
                  <a:cubicBezTo>
                    <a:pt x="184" y="97"/>
                    <a:pt x="192" y="89"/>
                    <a:pt x="192" y="79"/>
                  </a:cubicBezTo>
                  <a:cubicBezTo>
                    <a:pt x="192" y="69"/>
                    <a:pt x="184" y="61"/>
                    <a:pt x="174" y="61"/>
                  </a:cubicBezTo>
                  <a:cubicBezTo>
                    <a:pt x="164" y="61"/>
                    <a:pt x="156" y="69"/>
                    <a:pt x="156" y="79"/>
                  </a:cubicBezTo>
                  <a:close/>
                  <a:moveTo>
                    <a:pt x="277" y="85"/>
                  </a:moveTo>
                  <a:cubicBezTo>
                    <a:pt x="277" y="95"/>
                    <a:pt x="285" y="103"/>
                    <a:pt x="295" y="103"/>
                  </a:cubicBezTo>
                  <a:cubicBezTo>
                    <a:pt x="305" y="103"/>
                    <a:pt x="313" y="95"/>
                    <a:pt x="313" y="85"/>
                  </a:cubicBezTo>
                  <a:cubicBezTo>
                    <a:pt x="313" y="75"/>
                    <a:pt x="305" y="67"/>
                    <a:pt x="295" y="67"/>
                  </a:cubicBezTo>
                  <a:cubicBezTo>
                    <a:pt x="285" y="67"/>
                    <a:pt x="277" y="75"/>
                    <a:pt x="277" y="85"/>
                  </a:cubicBezTo>
                  <a:close/>
                  <a:moveTo>
                    <a:pt x="150" y="187"/>
                  </a:moveTo>
                  <a:cubicBezTo>
                    <a:pt x="150" y="197"/>
                    <a:pt x="158" y="205"/>
                    <a:pt x="168" y="205"/>
                  </a:cubicBezTo>
                  <a:cubicBezTo>
                    <a:pt x="178" y="205"/>
                    <a:pt x="186" y="197"/>
                    <a:pt x="186" y="187"/>
                  </a:cubicBezTo>
                  <a:cubicBezTo>
                    <a:pt x="186" y="177"/>
                    <a:pt x="178" y="169"/>
                    <a:pt x="168" y="169"/>
                  </a:cubicBezTo>
                  <a:cubicBezTo>
                    <a:pt x="158" y="169"/>
                    <a:pt x="150" y="177"/>
                    <a:pt x="150" y="187"/>
                  </a:cubicBezTo>
                  <a:close/>
                  <a:moveTo>
                    <a:pt x="42" y="169"/>
                  </a:moveTo>
                  <a:cubicBezTo>
                    <a:pt x="42" y="179"/>
                    <a:pt x="50" y="187"/>
                    <a:pt x="60" y="187"/>
                  </a:cubicBezTo>
                  <a:cubicBezTo>
                    <a:pt x="70" y="187"/>
                    <a:pt x="78" y="179"/>
                    <a:pt x="78" y="169"/>
                  </a:cubicBezTo>
                  <a:cubicBezTo>
                    <a:pt x="78" y="159"/>
                    <a:pt x="70" y="151"/>
                    <a:pt x="60" y="151"/>
                  </a:cubicBezTo>
                  <a:cubicBezTo>
                    <a:pt x="50" y="151"/>
                    <a:pt x="42" y="159"/>
                    <a:pt x="42" y="169"/>
                  </a:cubicBezTo>
                  <a:close/>
                  <a:moveTo>
                    <a:pt x="235" y="121"/>
                  </a:moveTo>
                  <a:cubicBezTo>
                    <a:pt x="235" y="121"/>
                    <a:pt x="235" y="121"/>
                    <a:pt x="284" y="121"/>
                  </a:cubicBezTo>
                  <a:cubicBezTo>
                    <a:pt x="290" y="121"/>
                    <a:pt x="295" y="117"/>
                    <a:pt x="295" y="112"/>
                  </a:cubicBezTo>
                  <a:cubicBezTo>
                    <a:pt x="295" y="112"/>
                    <a:pt x="295" y="112"/>
                    <a:pt x="295" y="103"/>
                  </a:cubicBezTo>
                  <a:moveTo>
                    <a:pt x="114" y="49"/>
                  </a:moveTo>
                  <a:cubicBezTo>
                    <a:pt x="114" y="49"/>
                    <a:pt x="114" y="51"/>
                    <a:pt x="114" y="125"/>
                  </a:cubicBezTo>
                  <a:cubicBezTo>
                    <a:pt x="114" y="130"/>
                    <a:pt x="118" y="133"/>
                    <a:pt x="123" y="133"/>
                  </a:cubicBezTo>
                  <a:cubicBezTo>
                    <a:pt x="123" y="133"/>
                    <a:pt x="123" y="133"/>
                    <a:pt x="143" y="133"/>
                  </a:cubicBezTo>
                  <a:cubicBezTo>
                    <a:pt x="143" y="133"/>
                    <a:pt x="143" y="133"/>
                    <a:pt x="158" y="133"/>
                  </a:cubicBezTo>
                  <a:cubicBezTo>
                    <a:pt x="163" y="133"/>
                    <a:pt x="168" y="139"/>
                    <a:pt x="168" y="144"/>
                  </a:cubicBezTo>
                  <a:cubicBezTo>
                    <a:pt x="168" y="144"/>
                    <a:pt x="168" y="144"/>
                    <a:pt x="168" y="169"/>
                  </a:cubicBezTo>
                  <a:moveTo>
                    <a:pt x="361" y="151"/>
                  </a:moveTo>
                  <a:cubicBezTo>
                    <a:pt x="361" y="151"/>
                    <a:pt x="361" y="151"/>
                    <a:pt x="340" y="151"/>
                  </a:cubicBezTo>
                  <a:cubicBezTo>
                    <a:pt x="335" y="151"/>
                    <a:pt x="331" y="155"/>
                    <a:pt x="331" y="160"/>
                  </a:cubicBezTo>
                  <a:cubicBezTo>
                    <a:pt x="331" y="160"/>
                    <a:pt x="331" y="160"/>
                    <a:pt x="331" y="205"/>
                  </a:cubicBezTo>
                  <a:moveTo>
                    <a:pt x="331" y="243"/>
                  </a:moveTo>
                  <a:cubicBezTo>
                    <a:pt x="331" y="243"/>
                    <a:pt x="331" y="243"/>
                    <a:pt x="331" y="190"/>
                  </a:cubicBezTo>
                  <a:cubicBezTo>
                    <a:pt x="331" y="185"/>
                    <a:pt x="327" y="181"/>
                    <a:pt x="321" y="181"/>
                  </a:cubicBezTo>
                  <a:cubicBezTo>
                    <a:pt x="321" y="181"/>
                    <a:pt x="321" y="181"/>
                    <a:pt x="295" y="181"/>
                  </a:cubicBezTo>
                  <a:moveTo>
                    <a:pt x="358" y="206"/>
                  </a:moveTo>
                  <a:cubicBezTo>
                    <a:pt x="367" y="212"/>
                    <a:pt x="377" y="215"/>
                    <a:pt x="388" y="215"/>
                  </a:cubicBezTo>
                  <a:cubicBezTo>
                    <a:pt x="417" y="215"/>
                    <a:pt x="440" y="192"/>
                    <a:pt x="440" y="163"/>
                  </a:cubicBezTo>
                  <a:cubicBezTo>
                    <a:pt x="440" y="134"/>
                    <a:pt x="417" y="111"/>
                    <a:pt x="388" y="111"/>
                  </a:cubicBezTo>
                  <a:cubicBezTo>
                    <a:pt x="388" y="110"/>
                    <a:pt x="388" y="110"/>
                    <a:pt x="388" y="110"/>
                  </a:cubicBezTo>
                  <a:cubicBezTo>
                    <a:pt x="388" y="110"/>
                    <a:pt x="379" y="38"/>
                    <a:pt x="310" y="41"/>
                  </a:cubicBezTo>
                  <a:cubicBezTo>
                    <a:pt x="310" y="41"/>
                    <a:pt x="275" y="4"/>
                    <a:pt x="227" y="30"/>
                  </a:cubicBezTo>
                  <a:cubicBezTo>
                    <a:pt x="227" y="30"/>
                    <a:pt x="183" y="0"/>
                    <a:pt x="146" y="53"/>
                  </a:cubicBezTo>
                  <a:cubicBezTo>
                    <a:pt x="146" y="53"/>
                    <a:pt x="79" y="26"/>
                    <a:pt x="68" y="103"/>
                  </a:cubicBezTo>
                  <a:cubicBezTo>
                    <a:pt x="68" y="103"/>
                    <a:pt x="68" y="103"/>
                    <a:pt x="68" y="103"/>
                  </a:cubicBezTo>
                  <a:cubicBezTo>
                    <a:pt x="68" y="103"/>
                    <a:pt x="7" y="116"/>
                    <a:pt x="4" y="165"/>
                  </a:cubicBezTo>
                  <a:cubicBezTo>
                    <a:pt x="0" y="213"/>
                    <a:pt x="42" y="247"/>
                    <a:pt x="87" y="215"/>
                  </a:cubicBezTo>
                  <a:cubicBezTo>
                    <a:pt x="87" y="215"/>
                    <a:pt x="120" y="263"/>
                    <a:pt x="164" y="237"/>
                  </a:cubicBezTo>
                  <a:cubicBezTo>
                    <a:pt x="164" y="237"/>
                    <a:pt x="222" y="295"/>
                    <a:pt x="270" y="235"/>
                  </a:cubicBezTo>
                  <a:cubicBezTo>
                    <a:pt x="270" y="235"/>
                    <a:pt x="329" y="282"/>
                    <a:pt x="358" y="206"/>
                  </a:cubicBezTo>
                  <a:close/>
                </a:path>
              </a:pathLst>
            </a:custGeom>
            <a:ln>
              <a:headEnd/>
              <a:tailEnd/>
            </a:ln>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dk1"/>
                  </a:solidFill>
                  <a:latin typeface="+mn-lt"/>
                  <a:ea typeface="+mn-ea"/>
                  <a:cs typeface="+mn-cs"/>
                </a:defRPr>
              </a:lvl1pPr>
              <a:lvl2pPr marL="466371" algn="l" defTabSz="932742" rtl="0" eaLnBrk="1" latinLnBrk="0" hangingPunct="1">
                <a:defRPr sz="1800" kern="1200">
                  <a:solidFill>
                    <a:schemeClr val="dk1"/>
                  </a:solidFill>
                  <a:latin typeface="+mn-lt"/>
                  <a:ea typeface="+mn-ea"/>
                  <a:cs typeface="+mn-cs"/>
                </a:defRPr>
              </a:lvl2pPr>
              <a:lvl3pPr marL="932742" algn="l" defTabSz="932742" rtl="0" eaLnBrk="1" latinLnBrk="0" hangingPunct="1">
                <a:defRPr sz="1800" kern="1200">
                  <a:solidFill>
                    <a:schemeClr val="dk1"/>
                  </a:solidFill>
                  <a:latin typeface="+mn-lt"/>
                  <a:ea typeface="+mn-ea"/>
                  <a:cs typeface="+mn-cs"/>
                </a:defRPr>
              </a:lvl3pPr>
              <a:lvl4pPr marL="1399113" algn="l" defTabSz="932742" rtl="0" eaLnBrk="1" latinLnBrk="0" hangingPunct="1">
                <a:defRPr sz="1800" kern="1200">
                  <a:solidFill>
                    <a:schemeClr val="dk1"/>
                  </a:solidFill>
                  <a:latin typeface="+mn-lt"/>
                  <a:ea typeface="+mn-ea"/>
                  <a:cs typeface="+mn-cs"/>
                </a:defRPr>
              </a:lvl4pPr>
              <a:lvl5pPr marL="1865484" algn="l" defTabSz="932742" rtl="0" eaLnBrk="1" latinLnBrk="0" hangingPunct="1">
                <a:defRPr sz="1800" kern="1200">
                  <a:solidFill>
                    <a:schemeClr val="dk1"/>
                  </a:solidFill>
                  <a:latin typeface="+mn-lt"/>
                  <a:ea typeface="+mn-ea"/>
                  <a:cs typeface="+mn-cs"/>
                </a:defRPr>
              </a:lvl5pPr>
              <a:lvl6pPr marL="2331856" algn="l" defTabSz="932742" rtl="0" eaLnBrk="1" latinLnBrk="0" hangingPunct="1">
                <a:defRPr sz="1800" kern="1200">
                  <a:solidFill>
                    <a:schemeClr val="dk1"/>
                  </a:solidFill>
                  <a:latin typeface="+mn-lt"/>
                  <a:ea typeface="+mn-ea"/>
                  <a:cs typeface="+mn-cs"/>
                </a:defRPr>
              </a:lvl6pPr>
              <a:lvl7pPr marL="2798226" algn="l" defTabSz="932742" rtl="0" eaLnBrk="1" latinLnBrk="0" hangingPunct="1">
                <a:defRPr sz="1800" kern="1200">
                  <a:solidFill>
                    <a:schemeClr val="dk1"/>
                  </a:solidFill>
                  <a:latin typeface="+mn-lt"/>
                  <a:ea typeface="+mn-ea"/>
                  <a:cs typeface="+mn-cs"/>
                </a:defRPr>
              </a:lvl7pPr>
              <a:lvl8pPr marL="3264597" algn="l" defTabSz="932742" rtl="0" eaLnBrk="1" latinLnBrk="0" hangingPunct="1">
                <a:defRPr sz="1800" kern="1200">
                  <a:solidFill>
                    <a:schemeClr val="dk1"/>
                  </a:solidFill>
                  <a:latin typeface="+mn-lt"/>
                  <a:ea typeface="+mn-ea"/>
                  <a:cs typeface="+mn-cs"/>
                </a:defRPr>
              </a:lvl8pPr>
              <a:lvl9pPr marL="3730969" algn="l" defTabSz="932742" rtl="0" eaLnBrk="1" latinLnBrk="0" hangingPunct="1">
                <a:defRPr sz="1800" kern="1200">
                  <a:solidFill>
                    <a:schemeClr val="dk1"/>
                  </a:solidFill>
                  <a:latin typeface="+mn-lt"/>
                  <a:ea typeface="+mn-ea"/>
                  <a:cs typeface="+mn-cs"/>
                </a:defRPr>
              </a:lvl9pPr>
            </a:lstStyle>
            <a:p>
              <a:endParaRPr lang="en-US" sz="1400" dirty="0">
                <a:gradFill>
                  <a:gsLst>
                    <a:gs pos="0">
                      <a:srgbClr val="505050"/>
                    </a:gs>
                    <a:gs pos="100000">
                      <a:srgbClr val="505050"/>
                    </a:gs>
                  </a:gsLst>
                </a:gradFill>
              </a:endParaRPr>
            </a:p>
          </p:txBody>
        </p:sp>
      </p:grpSp>
    </p:spTree>
    <p:extLst>
      <p:ext uri="{BB962C8B-B14F-4D97-AF65-F5344CB8AC3E}">
        <p14:creationId xmlns:p14="http://schemas.microsoft.com/office/powerpoint/2010/main" val="803710253"/>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ADA34-09F3-42C2-A649-8E39574C5D5B}"/>
              </a:ext>
            </a:extLst>
          </p:cNvPr>
          <p:cNvSpPr>
            <a:spLocks noGrp="1"/>
          </p:cNvSpPr>
          <p:nvPr>
            <p:ph type="title"/>
          </p:nvPr>
        </p:nvSpPr>
        <p:spPr>
          <a:xfrm>
            <a:off x="274639" y="295274"/>
            <a:ext cx="11889564" cy="1220788"/>
          </a:xfrm>
        </p:spPr>
        <p:txBody>
          <a:bodyPr/>
          <a:lstStyle/>
          <a:p>
            <a:r>
              <a:rPr lang="en-US" sz="4000" dirty="0">
                <a:solidFill>
                  <a:schemeClr val="accent4">
                    <a:lumMod val="75000"/>
                  </a:schemeClr>
                </a:solidFill>
              </a:rPr>
              <a:t>Sample: Sentiment-specific word embeddings (SSWE) improves classification of sentiments</a:t>
            </a:r>
          </a:p>
        </p:txBody>
      </p:sp>
      <p:grpSp>
        <p:nvGrpSpPr>
          <p:cNvPr id="8" name="Group 7">
            <a:extLst>
              <a:ext uri="{FF2B5EF4-FFF2-40B4-BE49-F238E27FC236}">
                <a16:creationId xmlns:a16="http://schemas.microsoft.com/office/drawing/2014/main" id="{A4AE4365-513E-446B-99F3-75D979CDAAB4}"/>
              </a:ext>
            </a:extLst>
          </p:cNvPr>
          <p:cNvGrpSpPr/>
          <p:nvPr/>
        </p:nvGrpSpPr>
        <p:grpSpPr>
          <a:xfrm>
            <a:off x="503237" y="1744662"/>
            <a:ext cx="11187905" cy="4001642"/>
            <a:chOff x="552628" y="2049462"/>
            <a:chExt cx="11187905" cy="4001642"/>
          </a:xfrm>
        </p:grpSpPr>
        <p:pic>
          <p:nvPicPr>
            <p:cNvPr id="5" name="Picture 4">
              <a:extLst>
                <a:ext uri="{FF2B5EF4-FFF2-40B4-BE49-F238E27FC236}">
                  <a16:creationId xmlns:a16="http://schemas.microsoft.com/office/drawing/2014/main" id="{CAB3243E-80FB-492C-A9B5-1396192AB198}"/>
                </a:ext>
              </a:extLst>
            </p:cNvPr>
            <p:cNvPicPr>
              <a:picLocks noChangeAspect="1"/>
            </p:cNvPicPr>
            <p:nvPr/>
          </p:nvPicPr>
          <p:blipFill>
            <a:blip r:embed="rId2"/>
            <a:stretch>
              <a:fillRect/>
            </a:stretch>
          </p:blipFill>
          <p:spPr>
            <a:xfrm>
              <a:off x="552628" y="2499042"/>
              <a:ext cx="5688555" cy="3505200"/>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FE634A1D-B767-41C8-8A9E-5F2BD531DCBD}"/>
                </a:ext>
              </a:extLst>
            </p:cNvPr>
            <p:cNvPicPr>
              <a:picLocks noChangeAspect="1"/>
            </p:cNvPicPr>
            <p:nvPr/>
          </p:nvPicPr>
          <p:blipFill>
            <a:blip r:embed="rId3"/>
            <a:stretch>
              <a:fillRect/>
            </a:stretch>
          </p:blipFill>
          <p:spPr>
            <a:xfrm>
              <a:off x="6462505" y="2049462"/>
              <a:ext cx="5278028" cy="4001642"/>
            </a:xfrm>
            <a:prstGeom prst="rect">
              <a:avLst/>
            </a:prstGeom>
            <a:ln>
              <a:noFill/>
            </a:ln>
            <a:effectLst>
              <a:outerShdw blurRad="292100" dist="139700" dir="2700000" algn="tl" rotWithShape="0">
                <a:srgbClr val="333333">
                  <a:alpha val="65000"/>
                </a:srgbClr>
              </a:outerShdw>
            </a:effectLst>
          </p:spPr>
        </p:pic>
      </p:grpSp>
      <p:sp>
        <p:nvSpPr>
          <p:cNvPr id="3" name="Rectangle 2">
            <a:extLst>
              <a:ext uri="{FF2B5EF4-FFF2-40B4-BE49-F238E27FC236}">
                <a16:creationId xmlns:a16="http://schemas.microsoft.com/office/drawing/2014/main" id="{115D3765-4355-4A01-9DEA-21AC7AB3D690}"/>
              </a:ext>
            </a:extLst>
          </p:cNvPr>
          <p:cNvSpPr/>
          <p:nvPr/>
        </p:nvSpPr>
        <p:spPr>
          <a:xfrm>
            <a:off x="677400" y="6357546"/>
            <a:ext cx="11127566" cy="307777"/>
          </a:xfrm>
          <a:prstGeom prst="rect">
            <a:avLst/>
          </a:prstGeom>
        </p:spPr>
        <p:txBody>
          <a:bodyPr wrap="square">
            <a:spAutoFit/>
          </a:bodyPr>
          <a:lstStyle/>
          <a:p>
            <a:pPr algn="ctr"/>
            <a:r>
              <a:rPr lang="en-US" sz="1400" dirty="0">
                <a:latin typeface="+mj-lt"/>
              </a:rPr>
              <a:t>https://docs.microsoft.com/en-us/azure/machine-learning/team-data-science-process/predict-twitter-sentiment</a:t>
            </a:r>
          </a:p>
        </p:txBody>
      </p:sp>
      <p:sp>
        <p:nvSpPr>
          <p:cNvPr id="4" name="Rectangle 3">
            <a:extLst>
              <a:ext uri="{FF2B5EF4-FFF2-40B4-BE49-F238E27FC236}">
                <a16:creationId xmlns:a16="http://schemas.microsoft.com/office/drawing/2014/main" id="{85818310-3AE9-4E8D-80CC-38D68DB7FD15}"/>
              </a:ext>
            </a:extLst>
          </p:cNvPr>
          <p:cNvSpPr/>
          <p:nvPr/>
        </p:nvSpPr>
        <p:spPr>
          <a:xfrm>
            <a:off x="4237037" y="6686748"/>
            <a:ext cx="3399072" cy="307777"/>
          </a:xfrm>
          <a:prstGeom prst="rect">
            <a:avLst/>
          </a:prstGeom>
        </p:spPr>
        <p:txBody>
          <a:bodyPr wrap="none">
            <a:spAutoFit/>
          </a:bodyPr>
          <a:lstStyle/>
          <a:p>
            <a:r>
              <a:rPr lang="en-US" sz="1400" dirty="0">
                <a:latin typeface="+mj-lt"/>
              </a:rPr>
              <a:t>http://www.aclweb.org/anthology/P14-1146</a:t>
            </a:r>
          </a:p>
        </p:txBody>
      </p:sp>
      <p:sp>
        <p:nvSpPr>
          <p:cNvPr id="6" name="TextBox 5">
            <a:extLst>
              <a:ext uri="{FF2B5EF4-FFF2-40B4-BE49-F238E27FC236}">
                <a16:creationId xmlns:a16="http://schemas.microsoft.com/office/drawing/2014/main" id="{ADD51DD5-E36C-4ADC-9470-AE0D5EC95357}"/>
              </a:ext>
            </a:extLst>
          </p:cNvPr>
          <p:cNvSpPr txBox="1"/>
          <p:nvPr/>
        </p:nvSpPr>
        <p:spPr>
          <a:xfrm>
            <a:off x="1947868" y="1668462"/>
            <a:ext cx="2799292" cy="572464"/>
          </a:xfrm>
          <a:prstGeom prst="rect">
            <a:avLst/>
          </a:prstGeom>
          <a:noFill/>
        </p:spPr>
        <p:txBody>
          <a:bodyPr wrap="none" lIns="182880" tIns="146304" rIns="182880" bIns="146304" rtlCol="0">
            <a:spAutoFit/>
          </a:bodyPr>
          <a:lstStyle/>
          <a:p>
            <a:pPr algn="ctr">
              <a:lnSpc>
                <a:spcPct val="90000"/>
              </a:lnSpc>
              <a:spcAft>
                <a:spcPts val="600"/>
              </a:spcAft>
            </a:pPr>
            <a:r>
              <a:rPr lang="en-US" sz="2000" b="1" dirty="0">
                <a:gradFill>
                  <a:gsLst>
                    <a:gs pos="2917">
                      <a:schemeClr val="tx1"/>
                    </a:gs>
                    <a:gs pos="30000">
                      <a:schemeClr val="tx1"/>
                    </a:gs>
                  </a:gsLst>
                  <a:lin ang="5400000" scaled="0"/>
                </a:gradFill>
              </a:rPr>
              <a:t>CNN: </a:t>
            </a:r>
            <a:r>
              <a:rPr lang="en-US" sz="2000" b="1" dirty="0" err="1">
                <a:gradFill>
                  <a:gsLst>
                    <a:gs pos="2917">
                      <a:schemeClr val="tx1"/>
                    </a:gs>
                    <a:gs pos="30000">
                      <a:schemeClr val="tx1"/>
                    </a:gs>
                  </a:gsLst>
                  <a:lin ang="5400000" scaled="0"/>
                </a:gradFill>
              </a:rPr>
              <a:t>Keras</a:t>
            </a:r>
            <a:r>
              <a:rPr lang="en-US" sz="2000" b="1" dirty="0">
                <a:gradFill>
                  <a:gsLst>
                    <a:gs pos="2917">
                      <a:schemeClr val="tx1"/>
                    </a:gs>
                    <a:gs pos="30000">
                      <a:schemeClr val="tx1"/>
                    </a:gs>
                  </a:gsLst>
                  <a:lin ang="5400000" scaled="0"/>
                </a:gradFill>
              </a:rPr>
              <a:t> and CNTK</a:t>
            </a:r>
          </a:p>
        </p:txBody>
      </p:sp>
    </p:spTree>
    <p:extLst>
      <p:ext uri="{BB962C8B-B14F-4D97-AF65-F5344CB8AC3E}">
        <p14:creationId xmlns:p14="http://schemas.microsoft.com/office/powerpoint/2010/main" val="2909714801"/>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C89C8-C97F-4251-9E68-CB9853E97DE8}"/>
              </a:ext>
            </a:extLst>
          </p:cNvPr>
          <p:cNvSpPr>
            <a:spLocks noGrp="1"/>
          </p:cNvSpPr>
          <p:nvPr>
            <p:ph type="title"/>
          </p:nvPr>
        </p:nvSpPr>
        <p:spPr>
          <a:xfrm>
            <a:off x="639653" y="493044"/>
            <a:ext cx="11889564" cy="917575"/>
          </a:xfrm>
        </p:spPr>
        <p:txBody>
          <a:bodyPr/>
          <a:lstStyle/>
          <a:p>
            <a:r>
              <a:rPr lang="en-US" dirty="0">
                <a:solidFill>
                  <a:srgbClr val="99FF99"/>
                </a:solidFill>
              </a:rPr>
              <a:t>Summary</a:t>
            </a:r>
          </a:p>
        </p:txBody>
      </p:sp>
      <p:sp>
        <p:nvSpPr>
          <p:cNvPr id="3" name="Text Placeholder 2">
            <a:extLst>
              <a:ext uri="{FF2B5EF4-FFF2-40B4-BE49-F238E27FC236}">
                <a16:creationId xmlns:a16="http://schemas.microsoft.com/office/drawing/2014/main" id="{3D132CDD-BFD5-4E3B-85BC-3C621939D149}"/>
              </a:ext>
            </a:extLst>
          </p:cNvPr>
          <p:cNvSpPr>
            <a:spLocks noGrp="1"/>
          </p:cNvSpPr>
          <p:nvPr>
            <p:ph type="body" sz="quarter" idx="10"/>
          </p:nvPr>
        </p:nvSpPr>
        <p:spPr>
          <a:xfrm>
            <a:off x="503237" y="1592262"/>
            <a:ext cx="11506200" cy="4893647"/>
          </a:xfrm>
        </p:spPr>
        <p:txBody>
          <a:bodyPr/>
          <a:lstStyle/>
          <a:p>
            <a:r>
              <a:rPr lang="en-US" sz="2400" dirty="0">
                <a:solidFill>
                  <a:schemeClr val="bg1">
                    <a:lumMod val="95000"/>
                  </a:schemeClr>
                </a:solidFill>
              </a:rPr>
              <a:t>A well-defined data science process is critical to bridge the gap between opportunities and challenges, and put AI models in production to impact businesses</a:t>
            </a:r>
          </a:p>
          <a:p>
            <a:endParaRPr lang="en-US" sz="2400" dirty="0">
              <a:solidFill>
                <a:schemeClr val="bg1">
                  <a:lumMod val="95000"/>
                </a:schemeClr>
              </a:solidFill>
            </a:endParaRPr>
          </a:p>
          <a:p>
            <a:r>
              <a:rPr lang="en-US" sz="2400" dirty="0">
                <a:solidFill>
                  <a:schemeClr val="bg1">
                    <a:lumMod val="95000"/>
                  </a:schemeClr>
                </a:solidFill>
              </a:rPr>
              <a:t>A combination of appropriate process (e.g. TDSP), tools (e.g. AML) and data-platforms (e.g. DSVM) is important for efficient development and deployment of AI solutions</a:t>
            </a:r>
          </a:p>
          <a:p>
            <a:pPr lvl="1"/>
            <a:r>
              <a:rPr lang="en-US" sz="1800" dirty="0">
                <a:solidFill>
                  <a:srgbClr val="99FF66"/>
                </a:solidFill>
                <a:latin typeface="+mj-lt"/>
              </a:rPr>
              <a:t>TDSP – process</a:t>
            </a:r>
          </a:p>
          <a:p>
            <a:pPr lvl="1"/>
            <a:r>
              <a:rPr lang="en-US" sz="1800" dirty="0">
                <a:solidFill>
                  <a:srgbClr val="99FF66"/>
                </a:solidFill>
                <a:latin typeface="+mj-lt"/>
              </a:rPr>
              <a:t>AML – tool</a:t>
            </a:r>
          </a:p>
          <a:p>
            <a:endParaRPr lang="en-US" sz="2400" dirty="0">
              <a:solidFill>
                <a:schemeClr val="bg1">
                  <a:lumMod val="95000"/>
                </a:schemeClr>
              </a:solidFill>
            </a:endParaRPr>
          </a:p>
          <a:p>
            <a:r>
              <a:rPr lang="en-US" sz="2400" dirty="0">
                <a:solidFill>
                  <a:schemeClr val="bg1">
                    <a:lumMod val="95000"/>
                  </a:schemeClr>
                </a:solidFill>
              </a:rPr>
              <a:t>A process such as TDSP can be used with a variety of tools and data platforms</a:t>
            </a:r>
          </a:p>
          <a:p>
            <a:endParaRPr lang="en-US" sz="2400" dirty="0">
              <a:solidFill>
                <a:schemeClr val="bg1">
                  <a:lumMod val="95000"/>
                </a:schemeClr>
              </a:solidFill>
            </a:endParaRPr>
          </a:p>
          <a:p>
            <a:r>
              <a:rPr lang="en-US" sz="2400" dirty="0">
                <a:solidFill>
                  <a:schemeClr val="bg1">
                    <a:lumMod val="95000"/>
                  </a:schemeClr>
                </a:solidFill>
              </a:rPr>
              <a:t>Resources are available to use TDSP and AML together, along with other data platforms on Azure to efficiently build and deploy AI solutions on the cloud</a:t>
            </a:r>
          </a:p>
        </p:txBody>
      </p:sp>
      <p:sp>
        <p:nvSpPr>
          <p:cNvPr id="4" name="TextBox 3">
            <a:extLst>
              <a:ext uri="{FF2B5EF4-FFF2-40B4-BE49-F238E27FC236}">
                <a16:creationId xmlns:a16="http://schemas.microsoft.com/office/drawing/2014/main" id="{0B0F1292-0080-4212-91B8-09BDB7A86354}"/>
              </a:ext>
            </a:extLst>
          </p:cNvPr>
          <p:cNvSpPr txBox="1"/>
          <p:nvPr/>
        </p:nvSpPr>
        <p:spPr>
          <a:xfrm>
            <a:off x="12009437" y="-51721"/>
            <a:ext cx="491160" cy="544765"/>
          </a:xfrm>
          <a:prstGeom prst="rect">
            <a:avLst/>
          </a:prstGeom>
          <a:noFill/>
        </p:spPr>
        <p:txBody>
          <a:bodyPr wrap="non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fld id="{221EA3FC-6ECF-4BC1-A31B-DE2BAFB4B974}" type="slidenum">
              <a:rPr kumimoji="0" lang="en-US" sz="1800" b="0" i="0" u="none" strike="noStrike" kern="1200" cap="none" spc="0" normalizeH="0" baseline="0" noProof="0" smtClean="0">
                <a:ln>
                  <a:noFill/>
                </a:ln>
                <a:gradFill>
                  <a:gsLst>
                    <a:gs pos="2917">
                      <a:srgbClr val="FFFFFF"/>
                    </a:gs>
                    <a:gs pos="30000">
                      <a:srgbClr val="FFFFFF"/>
                    </a:gs>
                  </a:gsLst>
                  <a:lin ang="5400000" scaled="0"/>
                </a:gradFill>
                <a:effectLst/>
                <a:uLnTx/>
                <a:uFillTx/>
                <a:latin typeface="Segoe UI Semilight"/>
                <a:ea typeface="+mn-ea"/>
                <a:cs typeface="+mn-cs"/>
              </a:rPr>
              <a:pPr marL="0" marR="0" lvl="0" indent="0" algn="l" defTabSz="932742" rtl="0" eaLnBrk="1" fontAlgn="auto" latinLnBrk="0" hangingPunct="1">
                <a:lnSpc>
                  <a:spcPct val="90000"/>
                </a:lnSpc>
                <a:spcBef>
                  <a:spcPts val="0"/>
                </a:spcBef>
                <a:spcAft>
                  <a:spcPts val="600"/>
                </a:spcAft>
                <a:buClrTx/>
                <a:buSzTx/>
                <a:buFontTx/>
                <a:buNone/>
                <a:tabLst/>
                <a:defRPr/>
              </a:pPr>
              <a:t>31</a:t>
            </a:fld>
            <a:endParaRPr kumimoji="0" lang="en-US" sz="18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Semilight"/>
              <a:ea typeface="+mn-ea"/>
              <a:cs typeface="+mn-cs"/>
            </a:endParaRPr>
          </a:p>
        </p:txBody>
      </p:sp>
    </p:spTree>
    <p:extLst>
      <p:ext uri="{BB962C8B-B14F-4D97-AF65-F5344CB8AC3E}">
        <p14:creationId xmlns:p14="http://schemas.microsoft.com/office/powerpoint/2010/main" val="3368649185"/>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19912" y="2201862"/>
            <a:ext cx="10210800" cy="1098762"/>
          </a:xfrm>
        </p:spPr>
        <p:txBody>
          <a:bodyPr/>
          <a:lstStyle/>
          <a:p>
            <a:r>
              <a:rPr lang="en-US" sz="6600" dirty="0">
                <a:latin typeface="Segoe UI Semilight" panose="020B0402040204020203" pitchFamily="34" charset="0"/>
                <a:ea typeface="Segoe UI Emoji" panose="020B0502040204020203" pitchFamily="34" charset="0"/>
                <a:cs typeface="Segoe UI Semilight" panose="020B0402040204020203" pitchFamily="34" charset="0"/>
              </a:rPr>
              <a:t>Thank you!</a:t>
            </a:r>
            <a:endParaRPr lang="en-US" sz="4800" dirty="0">
              <a:solidFill>
                <a:schemeClr val="tx1">
                  <a:lumMod val="75000"/>
                </a:schemeClr>
              </a:solidFill>
            </a:endParaRPr>
          </a:p>
        </p:txBody>
      </p:sp>
      <p:sp>
        <p:nvSpPr>
          <p:cNvPr id="6" name="TextBox 5">
            <a:extLst>
              <a:ext uri="{FF2B5EF4-FFF2-40B4-BE49-F238E27FC236}">
                <a16:creationId xmlns:a16="http://schemas.microsoft.com/office/drawing/2014/main" id="{BC25FE75-7C44-43C5-89BA-D30D1D4ACDBA}"/>
              </a:ext>
            </a:extLst>
          </p:cNvPr>
          <p:cNvSpPr txBox="1"/>
          <p:nvPr/>
        </p:nvSpPr>
        <p:spPr>
          <a:xfrm>
            <a:off x="12009437" y="-51721"/>
            <a:ext cx="491160" cy="544765"/>
          </a:xfrm>
          <a:prstGeom prst="rect">
            <a:avLst/>
          </a:prstGeom>
          <a:noFill/>
        </p:spPr>
        <p:txBody>
          <a:bodyPr wrap="non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fld id="{221EA3FC-6ECF-4BC1-A31B-DE2BAFB4B974}" type="slidenum">
              <a:rPr kumimoji="0" lang="en-US" sz="1800" b="0" i="0" u="none" strike="noStrike" kern="1200" cap="none" spc="0" normalizeH="0" baseline="0" noProof="0" smtClean="0">
                <a:ln>
                  <a:noFill/>
                </a:ln>
                <a:gradFill>
                  <a:gsLst>
                    <a:gs pos="2917">
                      <a:srgbClr val="FFFFFF"/>
                    </a:gs>
                    <a:gs pos="30000">
                      <a:srgbClr val="FFFFFF"/>
                    </a:gs>
                  </a:gsLst>
                  <a:lin ang="5400000" scaled="0"/>
                </a:gradFill>
                <a:effectLst/>
                <a:uLnTx/>
                <a:uFillTx/>
                <a:latin typeface="Segoe UI Semilight"/>
                <a:ea typeface="+mn-ea"/>
                <a:cs typeface="+mn-cs"/>
              </a:rPr>
              <a:pPr marL="0" marR="0" lvl="0" indent="0" algn="l" defTabSz="932742" rtl="0" eaLnBrk="1" fontAlgn="auto" latinLnBrk="0" hangingPunct="1">
                <a:lnSpc>
                  <a:spcPct val="90000"/>
                </a:lnSpc>
                <a:spcBef>
                  <a:spcPts val="0"/>
                </a:spcBef>
                <a:spcAft>
                  <a:spcPts val="600"/>
                </a:spcAft>
                <a:buClrTx/>
                <a:buSzTx/>
                <a:buFontTx/>
                <a:buNone/>
                <a:tabLst/>
                <a:defRPr/>
              </a:pPr>
              <a:t>32</a:t>
            </a:fld>
            <a:endParaRPr kumimoji="0" lang="en-US" sz="18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Semilight"/>
              <a:ea typeface="+mn-ea"/>
              <a:cs typeface="+mn-cs"/>
            </a:endParaRPr>
          </a:p>
        </p:txBody>
      </p:sp>
      <p:sp>
        <p:nvSpPr>
          <p:cNvPr id="3" name="TextBox 2">
            <a:extLst>
              <a:ext uri="{FF2B5EF4-FFF2-40B4-BE49-F238E27FC236}">
                <a16:creationId xmlns:a16="http://schemas.microsoft.com/office/drawing/2014/main" id="{43992CC7-5343-409E-82D8-1E805EA86482}"/>
              </a:ext>
            </a:extLst>
          </p:cNvPr>
          <p:cNvSpPr txBox="1"/>
          <p:nvPr/>
        </p:nvSpPr>
        <p:spPr>
          <a:xfrm>
            <a:off x="808037" y="3344862"/>
            <a:ext cx="6123984" cy="1778949"/>
          </a:xfrm>
          <a:prstGeom prst="rect">
            <a:avLst/>
          </a:prstGeom>
          <a:noFill/>
        </p:spPr>
        <p:txBody>
          <a:bodyPr wrap="none" lIns="182880" tIns="146304" rIns="182880" bIns="146304" rtlCol="0">
            <a:spAutoFit/>
          </a:bodyPr>
          <a:lstStyle/>
          <a:p>
            <a:pPr>
              <a:lnSpc>
                <a:spcPct val="90000"/>
              </a:lnSpc>
              <a:spcAft>
                <a:spcPts val="600"/>
              </a:spcAft>
            </a:pPr>
            <a:r>
              <a:rPr lang="en-US" sz="3200" spc="100" dirty="0">
                <a:solidFill>
                  <a:srgbClr val="99FF99"/>
                </a:solidFill>
              </a:rPr>
              <a:t>https://aka.ms/tdsp</a:t>
            </a:r>
          </a:p>
          <a:p>
            <a:pPr>
              <a:lnSpc>
                <a:spcPct val="90000"/>
              </a:lnSpc>
              <a:spcAft>
                <a:spcPts val="600"/>
              </a:spcAft>
            </a:pPr>
            <a:r>
              <a:rPr lang="en-US" sz="3200" spc="100" dirty="0">
                <a:solidFill>
                  <a:srgbClr val="99FF99"/>
                </a:solidFill>
              </a:rPr>
              <a:t>tdsp-feedback@microsoft.com</a:t>
            </a:r>
          </a:p>
          <a:p>
            <a:pPr>
              <a:lnSpc>
                <a:spcPct val="90000"/>
              </a:lnSpc>
              <a:spcAft>
                <a:spcPts val="600"/>
              </a:spcAft>
            </a:pPr>
            <a:endParaRPr lang="en-US" sz="3200" dirty="0">
              <a:solidFill>
                <a:srgbClr val="99FF99"/>
              </a:solidFill>
            </a:endParaRPr>
          </a:p>
        </p:txBody>
      </p:sp>
      <p:sp>
        <p:nvSpPr>
          <p:cNvPr id="5" name="TextBox 4">
            <a:extLst>
              <a:ext uri="{FF2B5EF4-FFF2-40B4-BE49-F238E27FC236}">
                <a16:creationId xmlns:a16="http://schemas.microsoft.com/office/drawing/2014/main" id="{8B3A2BFA-5EE2-4656-B0A5-8688C4B894CC}"/>
              </a:ext>
            </a:extLst>
          </p:cNvPr>
          <p:cNvSpPr txBox="1"/>
          <p:nvPr/>
        </p:nvSpPr>
        <p:spPr>
          <a:xfrm>
            <a:off x="808037" y="5188489"/>
            <a:ext cx="7240572"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accent3">
                    <a:lumMod val="20000"/>
                    <a:lumOff val="80000"/>
                  </a:schemeClr>
                </a:solidFill>
              </a:rPr>
              <a:t>Deck available @: https://aka.ms/tdsp-presentations</a:t>
            </a:r>
          </a:p>
        </p:txBody>
      </p:sp>
    </p:spTree>
    <p:extLst>
      <p:ext uri="{BB962C8B-B14F-4D97-AF65-F5344CB8AC3E}">
        <p14:creationId xmlns:p14="http://schemas.microsoft.com/office/powerpoint/2010/main" val="1940763168"/>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305578" y="296862"/>
            <a:ext cx="11246659" cy="1220788"/>
          </a:xfrm>
        </p:spPr>
        <p:txBody>
          <a:bodyPr/>
          <a:lstStyle/>
          <a:p>
            <a:r>
              <a:rPr lang="en-US" sz="4000" dirty="0">
                <a:solidFill>
                  <a:schemeClr val="accent4">
                    <a:lumMod val="75000"/>
                  </a:schemeClr>
                </a:solidFill>
              </a:rPr>
              <a:t>The opportunity and challenge of data science in enterprises</a:t>
            </a:r>
          </a:p>
        </p:txBody>
      </p:sp>
      <p:sp>
        <p:nvSpPr>
          <p:cNvPr id="6" name="Text Placeholder 5"/>
          <p:cNvSpPr>
            <a:spLocks noGrp="1"/>
          </p:cNvSpPr>
          <p:nvPr>
            <p:ph type="body" sz="quarter" idx="10"/>
          </p:nvPr>
        </p:nvSpPr>
        <p:spPr>
          <a:xfrm>
            <a:off x="278247" y="2282896"/>
            <a:ext cx="11888787" cy="2966966"/>
          </a:xfrm>
        </p:spPr>
        <p:txBody>
          <a:bodyPr/>
          <a:lstStyle/>
          <a:p>
            <a:pPr defTabSz="932597"/>
            <a:r>
              <a:rPr lang="en-US" sz="2800" b="1" kern="0" dirty="0">
                <a:solidFill>
                  <a:schemeClr val="accent1">
                    <a:lumMod val="75000"/>
                  </a:schemeClr>
                </a:solidFill>
              </a:rPr>
              <a:t>Opportunity:</a:t>
            </a:r>
            <a:r>
              <a:rPr lang="en-US" sz="2800" b="1" kern="0" dirty="0">
                <a:solidFill>
                  <a:srgbClr val="FF0000"/>
                </a:solidFill>
              </a:rPr>
              <a:t> 17%</a:t>
            </a:r>
            <a:r>
              <a:rPr lang="en-US" sz="2800" kern="0" dirty="0">
                <a:solidFill>
                  <a:schemeClr val="bg2">
                    <a:lumMod val="10000"/>
                  </a:schemeClr>
                </a:solidFill>
              </a:rPr>
              <a:t> had a well-developed Predictive/Prescriptive Analytics program in place, while </a:t>
            </a:r>
            <a:r>
              <a:rPr lang="en-US" sz="2800" b="1" kern="0" dirty="0">
                <a:solidFill>
                  <a:srgbClr val="FF0000"/>
                </a:solidFill>
              </a:rPr>
              <a:t>80%</a:t>
            </a:r>
            <a:r>
              <a:rPr lang="en-US" sz="2800" kern="0" dirty="0">
                <a:solidFill>
                  <a:schemeClr val="bg2">
                    <a:lumMod val="10000"/>
                  </a:schemeClr>
                </a:solidFill>
              </a:rPr>
              <a:t> planned on implementing such a program within five years – </a:t>
            </a:r>
            <a:r>
              <a:rPr lang="en-US" sz="2000" kern="0" dirty="0">
                <a:solidFill>
                  <a:schemeClr val="bg2">
                    <a:lumMod val="50000"/>
                  </a:schemeClr>
                </a:solidFill>
              </a:rPr>
              <a:t>Dataversity 2015 Survey </a:t>
            </a:r>
          </a:p>
          <a:p>
            <a:pPr defTabSz="932597"/>
            <a:endParaRPr lang="en-US" sz="2800" kern="0" dirty="0">
              <a:solidFill>
                <a:schemeClr val="bg2">
                  <a:lumMod val="10000"/>
                </a:schemeClr>
              </a:solidFill>
            </a:endParaRPr>
          </a:p>
          <a:p>
            <a:pPr defTabSz="932597"/>
            <a:r>
              <a:rPr lang="en-US" sz="2800" b="1" kern="0" dirty="0">
                <a:solidFill>
                  <a:schemeClr val="accent1">
                    <a:lumMod val="75000"/>
                  </a:schemeClr>
                </a:solidFill>
              </a:rPr>
              <a:t>Challenge:</a:t>
            </a:r>
            <a:r>
              <a:rPr lang="en-US" sz="2800" kern="0" dirty="0">
                <a:solidFill>
                  <a:schemeClr val="bg2">
                    <a:lumMod val="10000"/>
                  </a:schemeClr>
                </a:solidFill>
              </a:rPr>
              <a:t> Only </a:t>
            </a:r>
            <a:r>
              <a:rPr lang="en-US" sz="2800" b="1" kern="0" dirty="0">
                <a:solidFill>
                  <a:srgbClr val="FF0000"/>
                </a:solidFill>
              </a:rPr>
              <a:t>27%</a:t>
            </a:r>
            <a:r>
              <a:rPr lang="en-US" sz="2800" kern="0" dirty="0">
                <a:solidFill>
                  <a:schemeClr val="bg2">
                    <a:lumMod val="10000"/>
                  </a:schemeClr>
                </a:solidFill>
              </a:rPr>
              <a:t> of the big data projects are regarded as successful – </a:t>
            </a:r>
            <a:r>
              <a:rPr lang="en-US" sz="2000" kern="0" dirty="0">
                <a:solidFill>
                  <a:schemeClr val="bg2">
                    <a:lumMod val="50000"/>
                  </a:schemeClr>
                </a:solidFill>
              </a:rPr>
              <a:t>CapGenimi 2014</a:t>
            </a:r>
          </a:p>
          <a:p>
            <a:pPr lvl="2"/>
            <a:endParaRPr lang="en-US" sz="1800" dirty="0"/>
          </a:p>
        </p:txBody>
      </p:sp>
      <p:sp>
        <p:nvSpPr>
          <p:cNvPr id="4" name="Rectangle: Rounded Corners 3">
            <a:extLst>
              <a:ext uri="{FF2B5EF4-FFF2-40B4-BE49-F238E27FC236}">
                <a16:creationId xmlns:a16="http://schemas.microsoft.com/office/drawing/2014/main" id="{83FEA0EB-6AF4-4056-B338-5603AE2BB09E}"/>
              </a:ext>
            </a:extLst>
          </p:cNvPr>
          <p:cNvSpPr/>
          <p:nvPr/>
        </p:nvSpPr>
        <p:spPr bwMode="auto">
          <a:xfrm>
            <a:off x="2562413" y="5263564"/>
            <a:ext cx="7314016" cy="1066800"/>
          </a:xfrm>
          <a:prstGeom prst="roundRect">
            <a:avLst/>
          </a:prstGeom>
          <a:solidFill>
            <a:schemeClr val="accent6">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defTabSz="932597"/>
            <a:r>
              <a:rPr lang="en-US" sz="2800" dirty="0">
                <a:solidFill>
                  <a:schemeClr val="bg1">
                    <a:lumMod val="95000"/>
                  </a:schemeClr>
                </a:solidFill>
                <a:latin typeface="+mj-lt"/>
              </a:rPr>
              <a:t>Tools &amp; data platforms have matured -</a:t>
            </a:r>
          </a:p>
          <a:p>
            <a:pPr defTabSz="932597"/>
            <a:r>
              <a:rPr lang="en-US" sz="2800" dirty="0">
                <a:solidFill>
                  <a:schemeClr val="bg1">
                    <a:lumMod val="95000"/>
                  </a:schemeClr>
                </a:solidFill>
                <a:latin typeface="+mj-lt"/>
              </a:rPr>
              <a:t>Still a major gap in executing on the potential</a:t>
            </a:r>
            <a:endParaRPr lang="en-US" sz="2800" kern="0" dirty="0">
              <a:solidFill>
                <a:schemeClr val="bg1">
                  <a:lumMod val="95000"/>
                </a:schemeClr>
              </a:solidFill>
              <a:latin typeface="+mj-lt"/>
            </a:endParaRPr>
          </a:p>
        </p:txBody>
      </p:sp>
      <p:sp>
        <p:nvSpPr>
          <p:cNvPr id="5" name="TextBox 4">
            <a:extLst>
              <a:ext uri="{FF2B5EF4-FFF2-40B4-BE49-F238E27FC236}">
                <a16:creationId xmlns:a16="http://schemas.microsoft.com/office/drawing/2014/main" id="{91A72D42-C2E2-4AC9-9A3B-DBBD6FBE8B25}"/>
              </a:ext>
            </a:extLst>
          </p:cNvPr>
          <p:cNvSpPr txBox="1"/>
          <p:nvPr/>
        </p:nvSpPr>
        <p:spPr>
          <a:xfrm>
            <a:off x="12009437" y="-51721"/>
            <a:ext cx="491160" cy="544765"/>
          </a:xfrm>
          <a:prstGeom prst="rect">
            <a:avLst/>
          </a:prstGeom>
          <a:noFill/>
        </p:spPr>
        <p:txBody>
          <a:bodyPr wrap="none" lIns="182880" tIns="146304" rIns="182880" bIns="146304" rtlCol="0">
            <a:spAutoFit/>
          </a:bodyPr>
          <a:lstStyle/>
          <a:p>
            <a:pPr>
              <a:lnSpc>
                <a:spcPct val="90000"/>
              </a:lnSpc>
              <a:spcAft>
                <a:spcPts val="600"/>
              </a:spcAft>
            </a:pPr>
            <a:fld id="{221EA3FC-6ECF-4BC1-A31B-DE2BAFB4B974}" type="slidenum">
              <a:rPr lang="en-US" smtClean="0">
                <a:gradFill>
                  <a:gsLst>
                    <a:gs pos="2917">
                      <a:schemeClr val="tx1"/>
                    </a:gs>
                    <a:gs pos="30000">
                      <a:schemeClr val="tx1"/>
                    </a:gs>
                  </a:gsLst>
                  <a:lin ang="5400000" scaled="0"/>
                </a:gradFill>
              </a:rPr>
              <a:t>4</a:t>
            </a:fld>
            <a:endParaRPr lang="en-US"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4234473174"/>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alpha val="42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5AB16A8-6389-4CB0-98F8-D2E49F04E9B4}"/>
              </a:ext>
            </a:extLst>
          </p:cNvPr>
          <p:cNvSpPr/>
          <p:nvPr/>
        </p:nvSpPr>
        <p:spPr bwMode="auto">
          <a:xfrm>
            <a:off x="492604" y="1439862"/>
            <a:ext cx="6400800" cy="4953000"/>
          </a:xfrm>
          <a:prstGeom prst="rect">
            <a:avLst/>
          </a:prstGeom>
          <a:solidFill>
            <a:srgbClr val="E6E6E6"/>
          </a:solidFill>
          <a:ln w="6350">
            <a:solidFill>
              <a:schemeClr val="accent6">
                <a:lumMod val="75000"/>
              </a:schemeClr>
            </a:solidFill>
            <a:headEnd type="none" w="med" len="med"/>
            <a:tailEnd type="none" w="med" len="med"/>
          </a:ln>
          <a:effectLst>
            <a:glow rad="101600">
              <a:schemeClr val="accent5">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7" name="Title 16"/>
          <p:cNvSpPr>
            <a:spLocks noGrp="1"/>
          </p:cNvSpPr>
          <p:nvPr>
            <p:ph type="title"/>
          </p:nvPr>
        </p:nvSpPr>
        <p:spPr>
          <a:xfrm>
            <a:off x="274637" y="266278"/>
            <a:ext cx="11889564" cy="917575"/>
          </a:xfrm>
        </p:spPr>
        <p:txBody>
          <a:bodyPr/>
          <a:lstStyle/>
          <a:p>
            <a:r>
              <a:rPr lang="en-US" sz="4000" dirty="0">
                <a:solidFill>
                  <a:schemeClr val="accent4">
                    <a:lumMod val="75000"/>
                  </a:schemeClr>
                </a:solidFill>
              </a:rPr>
              <a:t>One reason: Process challenge in Data Science</a:t>
            </a:r>
          </a:p>
        </p:txBody>
      </p:sp>
      <p:sp>
        <p:nvSpPr>
          <p:cNvPr id="5" name="Text Placeholder 4">
            <a:extLst>
              <a:ext uri="{FF2B5EF4-FFF2-40B4-BE49-F238E27FC236}">
                <a16:creationId xmlns:a16="http://schemas.microsoft.com/office/drawing/2014/main" id="{CECE48DB-8CAF-4C06-95D2-4B390E12DA34}"/>
              </a:ext>
            </a:extLst>
          </p:cNvPr>
          <p:cNvSpPr>
            <a:spLocks noGrp="1"/>
          </p:cNvSpPr>
          <p:nvPr>
            <p:ph type="body" sz="quarter" idx="10"/>
          </p:nvPr>
        </p:nvSpPr>
        <p:spPr>
          <a:xfrm>
            <a:off x="7218578" y="2777776"/>
            <a:ext cx="4924425" cy="2123658"/>
          </a:xfrm>
        </p:spPr>
        <p:txBody>
          <a:bodyPr/>
          <a:lstStyle/>
          <a:p>
            <a:pPr marL="0" indent="0">
              <a:buNone/>
            </a:pPr>
            <a:r>
              <a:rPr lang="en-US" sz="2800" dirty="0"/>
              <a:t>“Intelligent” application (ML/AI) development has unique complexity not always encountered in other Software Development scenarios</a:t>
            </a:r>
          </a:p>
        </p:txBody>
      </p:sp>
      <p:grpSp>
        <p:nvGrpSpPr>
          <p:cNvPr id="9" name="Group 8">
            <a:extLst>
              <a:ext uri="{FF2B5EF4-FFF2-40B4-BE49-F238E27FC236}">
                <a16:creationId xmlns:a16="http://schemas.microsoft.com/office/drawing/2014/main" id="{F420C238-45D6-4615-80B2-A551F960270B}"/>
              </a:ext>
            </a:extLst>
          </p:cNvPr>
          <p:cNvGrpSpPr/>
          <p:nvPr/>
        </p:nvGrpSpPr>
        <p:grpSpPr>
          <a:xfrm>
            <a:off x="714253" y="1592262"/>
            <a:ext cx="6037384" cy="4578309"/>
            <a:chOff x="714253" y="1592262"/>
            <a:chExt cx="6037384" cy="4578309"/>
          </a:xfrm>
        </p:grpSpPr>
        <p:graphicFrame>
          <p:nvGraphicFramePr>
            <p:cNvPr id="20" name="Diagram 19">
              <a:extLst>
                <a:ext uri="{FF2B5EF4-FFF2-40B4-BE49-F238E27FC236}">
                  <a16:creationId xmlns:a16="http://schemas.microsoft.com/office/drawing/2014/main" id="{6FCC9147-58F6-45D7-8890-0595540BEAF1}"/>
                </a:ext>
              </a:extLst>
            </p:cNvPr>
            <p:cNvGraphicFramePr/>
            <p:nvPr>
              <p:extLst>
                <p:ext uri="{D42A27DB-BD31-4B8C-83A1-F6EECF244321}">
                  <p14:modId xmlns:p14="http://schemas.microsoft.com/office/powerpoint/2010/main" val="956535840"/>
                </p:ext>
              </p:extLst>
            </p:nvPr>
          </p:nvGraphicFramePr>
          <p:xfrm>
            <a:off x="2865437" y="1592262"/>
            <a:ext cx="3886200" cy="45277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2" name="Freeform: Shape 21">
              <a:extLst>
                <a:ext uri="{FF2B5EF4-FFF2-40B4-BE49-F238E27FC236}">
                  <a16:creationId xmlns:a16="http://schemas.microsoft.com/office/drawing/2014/main" id="{122C4848-D5AF-4CEF-A6CE-4FCDE755047F}"/>
                </a:ext>
              </a:extLst>
            </p:cNvPr>
            <p:cNvSpPr/>
            <p:nvPr/>
          </p:nvSpPr>
          <p:spPr>
            <a:xfrm>
              <a:off x="714257" y="1706562"/>
              <a:ext cx="1902273" cy="432725"/>
            </a:xfrm>
            <a:custGeom>
              <a:avLst/>
              <a:gdLst>
                <a:gd name="connsiteX0" fmla="*/ 0 w 1278925"/>
                <a:gd name="connsiteY0" fmla="*/ 0 h 400119"/>
                <a:gd name="connsiteX1" fmla="*/ 1278925 w 1278925"/>
                <a:gd name="connsiteY1" fmla="*/ 0 h 400119"/>
                <a:gd name="connsiteX2" fmla="*/ 1278925 w 1278925"/>
                <a:gd name="connsiteY2" fmla="*/ 400119 h 400119"/>
                <a:gd name="connsiteX3" fmla="*/ 0 w 1278925"/>
                <a:gd name="connsiteY3" fmla="*/ 400119 h 400119"/>
                <a:gd name="connsiteX4" fmla="*/ 0 w 1278925"/>
                <a:gd name="connsiteY4" fmla="*/ 0 h 400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8925" h="400119">
                  <a:moveTo>
                    <a:pt x="0" y="0"/>
                  </a:moveTo>
                  <a:lnTo>
                    <a:pt x="1278925" y="0"/>
                  </a:lnTo>
                  <a:lnTo>
                    <a:pt x="1278925" y="400119"/>
                  </a:lnTo>
                  <a:lnTo>
                    <a:pt x="0" y="400119"/>
                  </a:lnTo>
                  <a:lnTo>
                    <a:pt x="0" y="0"/>
                  </a:lnTo>
                  <a:close/>
                </a:path>
              </a:pathLst>
            </a:custGeom>
            <a:solidFill>
              <a:schemeClr val="tx1">
                <a:lumMod val="75000"/>
              </a:schemeClr>
            </a:solidFill>
            <a:ln>
              <a:solidFill>
                <a:schemeClr val="accent6">
                  <a:lumMod val="50000"/>
                </a:schemeClr>
              </a:solidFill>
            </a:ln>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92456" tIns="52832" rIns="92456" bIns="52832" numCol="1" spcCol="1270" anchor="ctr" anchorCtr="0">
              <a:noAutofit/>
            </a:bodyPr>
            <a:lstStyle/>
            <a:p>
              <a:pPr algn="ctr" defTabSz="577850">
                <a:lnSpc>
                  <a:spcPct val="90000"/>
                </a:lnSpc>
                <a:spcBef>
                  <a:spcPct val="0"/>
                </a:spcBef>
                <a:spcAft>
                  <a:spcPct val="35000"/>
                </a:spcAft>
              </a:pPr>
              <a:r>
                <a:rPr lang="en-US" sz="1600" dirty="0">
                  <a:latin typeface="+mj-lt"/>
                </a:rPr>
                <a:t>Global Teams</a:t>
              </a:r>
            </a:p>
          </p:txBody>
        </p:sp>
        <p:sp>
          <p:nvSpPr>
            <p:cNvPr id="23" name="Freeform: Shape 22">
              <a:extLst>
                <a:ext uri="{FF2B5EF4-FFF2-40B4-BE49-F238E27FC236}">
                  <a16:creationId xmlns:a16="http://schemas.microsoft.com/office/drawing/2014/main" id="{6F7212E2-F3A2-47C7-AFAB-8F8655506174}"/>
                </a:ext>
              </a:extLst>
            </p:cNvPr>
            <p:cNvSpPr/>
            <p:nvPr/>
          </p:nvSpPr>
          <p:spPr>
            <a:xfrm>
              <a:off x="714257" y="2124968"/>
              <a:ext cx="1902273" cy="374531"/>
            </a:xfrm>
            <a:custGeom>
              <a:avLst/>
              <a:gdLst>
                <a:gd name="connsiteX0" fmla="*/ 0 w 1278925"/>
                <a:gd name="connsiteY0" fmla="*/ 0 h 767227"/>
                <a:gd name="connsiteX1" fmla="*/ 1278925 w 1278925"/>
                <a:gd name="connsiteY1" fmla="*/ 0 h 767227"/>
                <a:gd name="connsiteX2" fmla="*/ 1278925 w 1278925"/>
                <a:gd name="connsiteY2" fmla="*/ 767227 h 767227"/>
                <a:gd name="connsiteX3" fmla="*/ 0 w 1278925"/>
                <a:gd name="connsiteY3" fmla="*/ 767227 h 767227"/>
                <a:gd name="connsiteX4" fmla="*/ 0 w 1278925"/>
                <a:gd name="connsiteY4" fmla="*/ 0 h 7672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8925" h="767227">
                  <a:moveTo>
                    <a:pt x="0" y="0"/>
                  </a:moveTo>
                  <a:lnTo>
                    <a:pt x="1278925" y="0"/>
                  </a:lnTo>
                  <a:lnTo>
                    <a:pt x="1278925" y="767227"/>
                  </a:lnTo>
                  <a:lnTo>
                    <a:pt x="0" y="767227"/>
                  </a:lnTo>
                  <a:lnTo>
                    <a:pt x="0" y="0"/>
                  </a:lnTo>
                  <a:close/>
                </a:path>
              </a:pathLst>
            </a:custGeom>
            <a:solidFill>
              <a:schemeClr val="bg1">
                <a:lumMod val="85000"/>
              </a:schemeClr>
            </a:solidFill>
            <a:ln>
              <a:solidFill>
                <a:schemeClr val="accent6">
                  <a:lumMod val="50000"/>
                </a:schemeClr>
              </a:solid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69342" tIns="69342" rIns="92456" bIns="104013" numCol="1" spcCol="1270" anchor="t" anchorCtr="0">
              <a:noAutofit/>
            </a:bodyPr>
            <a:lstStyle/>
            <a:p>
              <a:pPr marL="114300" lvl="1" indent="-114300" defTabSz="577850">
                <a:lnSpc>
                  <a:spcPct val="90000"/>
                </a:lnSpc>
                <a:spcBef>
                  <a:spcPct val="0"/>
                </a:spcBef>
                <a:spcAft>
                  <a:spcPct val="15000"/>
                </a:spcAft>
                <a:buChar char="•"/>
              </a:pPr>
              <a:r>
                <a:rPr lang="en-US" sz="1400" dirty="0">
                  <a:latin typeface="+mj-lt"/>
                </a:rPr>
                <a:t>Geographic Locations</a:t>
              </a:r>
            </a:p>
          </p:txBody>
        </p:sp>
        <p:grpSp>
          <p:nvGrpSpPr>
            <p:cNvPr id="4" name="Group 3">
              <a:extLst>
                <a:ext uri="{FF2B5EF4-FFF2-40B4-BE49-F238E27FC236}">
                  <a16:creationId xmlns:a16="http://schemas.microsoft.com/office/drawing/2014/main" id="{5B18FAB6-A287-481D-ABF7-4CBDBE2127C4}"/>
                </a:ext>
              </a:extLst>
            </p:cNvPr>
            <p:cNvGrpSpPr/>
            <p:nvPr/>
          </p:nvGrpSpPr>
          <p:grpSpPr>
            <a:xfrm>
              <a:off x="714254" y="2603901"/>
              <a:ext cx="1902274" cy="912954"/>
              <a:chOff x="688854" y="2711500"/>
              <a:chExt cx="1902274" cy="912954"/>
            </a:xfrm>
          </p:grpSpPr>
          <p:sp>
            <p:nvSpPr>
              <p:cNvPr id="24" name="Freeform: Shape 23">
                <a:extLst>
                  <a:ext uri="{FF2B5EF4-FFF2-40B4-BE49-F238E27FC236}">
                    <a16:creationId xmlns:a16="http://schemas.microsoft.com/office/drawing/2014/main" id="{699213A2-3D81-46BD-BFC8-E8AD44507D1E}"/>
                  </a:ext>
                </a:extLst>
              </p:cNvPr>
              <p:cNvSpPr/>
              <p:nvPr/>
            </p:nvSpPr>
            <p:spPr>
              <a:xfrm>
                <a:off x="688855" y="2711500"/>
                <a:ext cx="1902273" cy="432725"/>
              </a:xfrm>
              <a:custGeom>
                <a:avLst/>
                <a:gdLst>
                  <a:gd name="connsiteX0" fmla="*/ 0 w 1278925"/>
                  <a:gd name="connsiteY0" fmla="*/ 0 h 400119"/>
                  <a:gd name="connsiteX1" fmla="*/ 1278925 w 1278925"/>
                  <a:gd name="connsiteY1" fmla="*/ 0 h 400119"/>
                  <a:gd name="connsiteX2" fmla="*/ 1278925 w 1278925"/>
                  <a:gd name="connsiteY2" fmla="*/ 400119 h 400119"/>
                  <a:gd name="connsiteX3" fmla="*/ 0 w 1278925"/>
                  <a:gd name="connsiteY3" fmla="*/ 400119 h 400119"/>
                  <a:gd name="connsiteX4" fmla="*/ 0 w 1278925"/>
                  <a:gd name="connsiteY4" fmla="*/ 0 h 400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8925" h="400119">
                    <a:moveTo>
                      <a:pt x="0" y="0"/>
                    </a:moveTo>
                    <a:lnTo>
                      <a:pt x="1278925" y="0"/>
                    </a:lnTo>
                    <a:lnTo>
                      <a:pt x="1278925" y="400119"/>
                    </a:lnTo>
                    <a:lnTo>
                      <a:pt x="0" y="400119"/>
                    </a:lnTo>
                    <a:lnTo>
                      <a:pt x="0" y="0"/>
                    </a:lnTo>
                    <a:close/>
                  </a:path>
                </a:pathLst>
              </a:custGeom>
              <a:solidFill>
                <a:schemeClr val="tx1">
                  <a:lumMod val="75000"/>
                </a:schemeClr>
              </a:solidFill>
              <a:ln>
                <a:solidFill>
                  <a:schemeClr val="accent6">
                    <a:lumMod val="50000"/>
                  </a:schemeClr>
                </a:solidFill>
              </a:ln>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120904" tIns="69088" rIns="120904" bIns="69088" numCol="1" spcCol="1270" anchor="ctr" anchorCtr="0">
                <a:noAutofit/>
              </a:bodyPr>
              <a:lstStyle/>
              <a:p>
                <a:pPr algn="ctr" defTabSz="755650">
                  <a:lnSpc>
                    <a:spcPct val="90000"/>
                  </a:lnSpc>
                  <a:spcBef>
                    <a:spcPct val="0"/>
                  </a:spcBef>
                  <a:spcAft>
                    <a:spcPct val="35000"/>
                  </a:spcAft>
                </a:pPr>
                <a:r>
                  <a:rPr lang="en-US" sz="1600" dirty="0">
                    <a:solidFill>
                      <a:prstClr val="white"/>
                    </a:solidFill>
                    <a:latin typeface="+mj-lt"/>
                  </a:rPr>
                  <a:t>Team Growth</a:t>
                </a:r>
              </a:p>
            </p:txBody>
          </p:sp>
          <p:sp>
            <p:nvSpPr>
              <p:cNvPr id="25" name="Freeform: Shape 24">
                <a:extLst>
                  <a:ext uri="{FF2B5EF4-FFF2-40B4-BE49-F238E27FC236}">
                    <a16:creationId xmlns:a16="http://schemas.microsoft.com/office/drawing/2014/main" id="{DFFF1ACB-5C24-4678-890D-92C121232288}"/>
                  </a:ext>
                </a:extLst>
              </p:cNvPr>
              <p:cNvSpPr/>
              <p:nvPr/>
            </p:nvSpPr>
            <p:spPr>
              <a:xfrm>
                <a:off x="688854" y="3144226"/>
                <a:ext cx="1902273" cy="480228"/>
              </a:xfrm>
              <a:custGeom>
                <a:avLst/>
                <a:gdLst>
                  <a:gd name="connsiteX0" fmla="*/ 0 w 1278925"/>
                  <a:gd name="connsiteY0" fmla="*/ 0 h 767227"/>
                  <a:gd name="connsiteX1" fmla="*/ 1278925 w 1278925"/>
                  <a:gd name="connsiteY1" fmla="*/ 0 h 767227"/>
                  <a:gd name="connsiteX2" fmla="*/ 1278925 w 1278925"/>
                  <a:gd name="connsiteY2" fmla="*/ 767227 h 767227"/>
                  <a:gd name="connsiteX3" fmla="*/ 0 w 1278925"/>
                  <a:gd name="connsiteY3" fmla="*/ 767227 h 767227"/>
                  <a:gd name="connsiteX4" fmla="*/ 0 w 1278925"/>
                  <a:gd name="connsiteY4" fmla="*/ 0 h 7672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8925" h="767227">
                    <a:moveTo>
                      <a:pt x="0" y="0"/>
                    </a:moveTo>
                    <a:lnTo>
                      <a:pt x="1278925" y="0"/>
                    </a:lnTo>
                    <a:lnTo>
                      <a:pt x="1278925" y="767227"/>
                    </a:lnTo>
                    <a:lnTo>
                      <a:pt x="0" y="767227"/>
                    </a:lnTo>
                    <a:lnTo>
                      <a:pt x="0" y="0"/>
                    </a:lnTo>
                    <a:close/>
                  </a:path>
                </a:pathLst>
              </a:custGeom>
              <a:solidFill>
                <a:schemeClr val="bg1">
                  <a:lumMod val="85000"/>
                </a:schemeClr>
              </a:solidFill>
              <a:ln>
                <a:solidFill>
                  <a:schemeClr val="accent6">
                    <a:lumMod val="50000"/>
                  </a:schemeClr>
                </a:solid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69342" tIns="69342" rIns="92456" bIns="104013" numCol="1" spcCol="1270" anchor="t" anchorCtr="0">
                <a:noAutofit/>
              </a:bodyPr>
              <a:lstStyle/>
              <a:p>
                <a:pPr marL="114300" lvl="1" indent="-114300" defTabSz="577850">
                  <a:lnSpc>
                    <a:spcPct val="90000"/>
                  </a:lnSpc>
                  <a:spcBef>
                    <a:spcPct val="0"/>
                  </a:spcBef>
                  <a:spcAft>
                    <a:spcPct val="15000"/>
                  </a:spcAft>
                  <a:buChar char="•"/>
                </a:pPr>
                <a:r>
                  <a:rPr lang="en-US" sz="1400" dirty="0">
                    <a:latin typeface="+mj-lt"/>
                  </a:rPr>
                  <a:t>Onboard New Members Rapidly</a:t>
                </a:r>
              </a:p>
            </p:txBody>
          </p:sp>
        </p:grpSp>
        <p:grpSp>
          <p:nvGrpSpPr>
            <p:cNvPr id="6" name="Group 5">
              <a:extLst>
                <a:ext uri="{FF2B5EF4-FFF2-40B4-BE49-F238E27FC236}">
                  <a16:creationId xmlns:a16="http://schemas.microsoft.com/office/drawing/2014/main" id="{FC7FBDE6-66F5-4842-9786-F889F718DDB5}"/>
                </a:ext>
              </a:extLst>
            </p:cNvPr>
            <p:cNvGrpSpPr/>
            <p:nvPr/>
          </p:nvGrpSpPr>
          <p:grpSpPr>
            <a:xfrm>
              <a:off x="714253" y="3627204"/>
              <a:ext cx="1902274" cy="900062"/>
              <a:chOff x="688853" y="3715949"/>
              <a:chExt cx="1902274" cy="900062"/>
            </a:xfrm>
          </p:grpSpPr>
          <p:sp>
            <p:nvSpPr>
              <p:cNvPr id="26" name="Freeform: Shape 25">
                <a:extLst>
                  <a:ext uri="{FF2B5EF4-FFF2-40B4-BE49-F238E27FC236}">
                    <a16:creationId xmlns:a16="http://schemas.microsoft.com/office/drawing/2014/main" id="{326822E5-4269-48D6-9EB9-3D3C1DE6C0F7}"/>
                  </a:ext>
                </a:extLst>
              </p:cNvPr>
              <p:cNvSpPr/>
              <p:nvPr/>
            </p:nvSpPr>
            <p:spPr>
              <a:xfrm>
                <a:off x="688854" y="3715949"/>
                <a:ext cx="1902273" cy="432725"/>
              </a:xfrm>
              <a:custGeom>
                <a:avLst/>
                <a:gdLst>
                  <a:gd name="connsiteX0" fmla="*/ 0 w 1278925"/>
                  <a:gd name="connsiteY0" fmla="*/ 0 h 400119"/>
                  <a:gd name="connsiteX1" fmla="*/ 1278925 w 1278925"/>
                  <a:gd name="connsiteY1" fmla="*/ 0 h 400119"/>
                  <a:gd name="connsiteX2" fmla="*/ 1278925 w 1278925"/>
                  <a:gd name="connsiteY2" fmla="*/ 400119 h 400119"/>
                  <a:gd name="connsiteX3" fmla="*/ 0 w 1278925"/>
                  <a:gd name="connsiteY3" fmla="*/ 400119 h 400119"/>
                  <a:gd name="connsiteX4" fmla="*/ 0 w 1278925"/>
                  <a:gd name="connsiteY4" fmla="*/ 0 h 400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8925" h="400119">
                    <a:moveTo>
                      <a:pt x="0" y="0"/>
                    </a:moveTo>
                    <a:lnTo>
                      <a:pt x="1278925" y="0"/>
                    </a:lnTo>
                    <a:lnTo>
                      <a:pt x="1278925" y="400119"/>
                    </a:lnTo>
                    <a:lnTo>
                      <a:pt x="0" y="400119"/>
                    </a:lnTo>
                    <a:lnTo>
                      <a:pt x="0" y="0"/>
                    </a:lnTo>
                    <a:close/>
                  </a:path>
                </a:pathLst>
              </a:custGeom>
              <a:solidFill>
                <a:schemeClr val="tx1">
                  <a:lumMod val="75000"/>
                </a:schemeClr>
              </a:solidFill>
              <a:ln>
                <a:solidFill>
                  <a:schemeClr val="accent6">
                    <a:lumMod val="50000"/>
                  </a:schemeClr>
                </a:solidFill>
              </a:ln>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92456" tIns="52832" rIns="92456" bIns="52832" numCol="1" spcCol="1270" anchor="ctr" anchorCtr="0">
                <a:noAutofit/>
              </a:bodyPr>
              <a:lstStyle/>
              <a:p>
                <a:pPr algn="ctr" defTabSz="577850">
                  <a:lnSpc>
                    <a:spcPct val="90000"/>
                  </a:lnSpc>
                  <a:spcBef>
                    <a:spcPct val="0"/>
                  </a:spcBef>
                  <a:spcAft>
                    <a:spcPct val="35000"/>
                  </a:spcAft>
                </a:pPr>
                <a:r>
                  <a:rPr lang="en-US" sz="1600" dirty="0">
                    <a:latin typeface="+mj-lt"/>
                  </a:rPr>
                  <a:t>Varied Use Cases</a:t>
                </a:r>
              </a:p>
            </p:txBody>
          </p:sp>
          <p:sp>
            <p:nvSpPr>
              <p:cNvPr id="27" name="Freeform: Shape 26">
                <a:extLst>
                  <a:ext uri="{FF2B5EF4-FFF2-40B4-BE49-F238E27FC236}">
                    <a16:creationId xmlns:a16="http://schemas.microsoft.com/office/drawing/2014/main" id="{51EBB97F-CEC7-450F-ADDE-1F078E86FDAC}"/>
                  </a:ext>
                </a:extLst>
              </p:cNvPr>
              <p:cNvSpPr/>
              <p:nvPr/>
            </p:nvSpPr>
            <p:spPr>
              <a:xfrm>
                <a:off x="688853" y="4148307"/>
                <a:ext cx="1902273" cy="467704"/>
              </a:xfrm>
              <a:custGeom>
                <a:avLst/>
                <a:gdLst>
                  <a:gd name="connsiteX0" fmla="*/ 0 w 1278925"/>
                  <a:gd name="connsiteY0" fmla="*/ 0 h 767227"/>
                  <a:gd name="connsiteX1" fmla="*/ 1278925 w 1278925"/>
                  <a:gd name="connsiteY1" fmla="*/ 0 h 767227"/>
                  <a:gd name="connsiteX2" fmla="*/ 1278925 w 1278925"/>
                  <a:gd name="connsiteY2" fmla="*/ 767227 h 767227"/>
                  <a:gd name="connsiteX3" fmla="*/ 0 w 1278925"/>
                  <a:gd name="connsiteY3" fmla="*/ 767227 h 767227"/>
                  <a:gd name="connsiteX4" fmla="*/ 0 w 1278925"/>
                  <a:gd name="connsiteY4" fmla="*/ 0 h 7672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8925" h="767227">
                    <a:moveTo>
                      <a:pt x="0" y="0"/>
                    </a:moveTo>
                    <a:lnTo>
                      <a:pt x="1278925" y="0"/>
                    </a:lnTo>
                    <a:lnTo>
                      <a:pt x="1278925" y="767227"/>
                    </a:lnTo>
                    <a:lnTo>
                      <a:pt x="0" y="767227"/>
                    </a:lnTo>
                    <a:lnTo>
                      <a:pt x="0" y="0"/>
                    </a:lnTo>
                    <a:close/>
                  </a:path>
                </a:pathLst>
              </a:custGeom>
              <a:solidFill>
                <a:schemeClr val="bg1">
                  <a:lumMod val="85000"/>
                </a:schemeClr>
              </a:solidFill>
              <a:ln>
                <a:solidFill>
                  <a:schemeClr val="accent6">
                    <a:lumMod val="50000"/>
                  </a:schemeClr>
                </a:solid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69342" tIns="69342" rIns="92456" bIns="104013" numCol="1" spcCol="1270" anchor="t" anchorCtr="0">
                <a:noAutofit/>
              </a:bodyPr>
              <a:lstStyle/>
              <a:p>
                <a:pPr marL="114300" lvl="1" indent="-114300" defTabSz="577850">
                  <a:lnSpc>
                    <a:spcPct val="90000"/>
                  </a:lnSpc>
                  <a:spcBef>
                    <a:spcPct val="0"/>
                  </a:spcBef>
                  <a:spcAft>
                    <a:spcPct val="15000"/>
                  </a:spcAft>
                  <a:buChar char="•"/>
                </a:pPr>
                <a:r>
                  <a:rPr lang="en-US" sz="1400" dirty="0">
                    <a:latin typeface="+mj-lt"/>
                  </a:rPr>
                  <a:t>Industries and Use Cases</a:t>
                </a:r>
              </a:p>
            </p:txBody>
          </p:sp>
        </p:grpSp>
        <p:grpSp>
          <p:nvGrpSpPr>
            <p:cNvPr id="7" name="Group 6">
              <a:extLst>
                <a:ext uri="{FF2B5EF4-FFF2-40B4-BE49-F238E27FC236}">
                  <a16:creationId xmlns:a16="http://schemas.microsoft.com/office/drawing/2014/main" id="{4A604A1E-F49B-4E60-954F-DDED8EC1A78B}"/>
                </a:ext>
              </a:extLst>
            </p:cNvPr>
            <p:cNvGrpSpPr/>
            <p:nvPr/>
          </p:nvGrpSpPr>
          <p:grpSpPr>
            <a:xfrm>
              <a:off x="714254" y="4612257"/>
              <a:ext cx="1902272" cy="1558314"/>
              <a:chOff x="688854" y="4682148"/>
              <a:chExt cx="1902272" cy="1558314"/>
            </a:xfrm>
          </p:grpSpPr>
          <p:sp>
            <p:nvSpPr>
              <p:cNvPr id="28" name="Freeform: Shape 27">
                <a:extLst>
                  <a:ext uri="{FF2B5EF4-FFF2-40B4-BE49-F238E27FC236}">
                    <a16:creationId xmlns:a16="http://schemas.microsoft.com/office/drawing/2014/main" id="{7AA0E4E7-C753-4A15-BBA4-A308A5DEA847}"/>
                  </a:ext>
                </a:extLst>
              </p:cNvPr>
              <p:cNvSpPr/>
              <p:nvPr/>
            </p:nvSpPr>
            <p:spPr>
              <a:xfrm>
                <a:off x="688854" y="4682148"/>
                <a:ext cx="1902272" cy="594231"/>
              </a:xfrm>
              <a:custGeom>
                <a:avLst/>
                <a:gdLst>
                  <a:gd name="connsiteX0" fmla="*/ 0 w 1278925"/>
                  <a:gd name="connsiteY0" fmla="*/ 0 h 400119"/>
                  <a:gd name="connsiteX1" fmla="*/ 1278925 w 1278925"/>
                  <a:gd name="connsiteY1" fmla="*/ 0 h 400119"/>
                  <a:gd name="connsiteX2" fmla="*/ 1278925 w 1278925"/>
                  <a:gd name="connsiteY2" fmla="*/ 400119 h 400119"/>
                  <a:gd name="connsiteX3" fmla="*/ 0 w 1278925"/>
                  <a:gd name="connsiteY3" fmla="*/ 400119 h 400119"/>
                  <a:gd name="connsiteX4" fmla="*/ 0 w 1278925"/>
                  <a:gd name="connsiteY4" fmla="*/ 0 h 400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8925" h="400119">
                    <a:moveTo>
                      <a:pt x="0" y="0"/>
                    </a:moveTo>
                    <a:lnTo>
                      <a:pt x="1278925" y="0"/>
                    </a:lnTo>
                    <a:lnTo>
                      <a:pt x="1278925" y="400119"/>
                    </a:lnTo>
                    <a:lnTo>
                      <a:pt x="0" y="400119"/>
                    </a:lnTo>
                    <a:lnTo>
                      <a:pt x="0" y="0"/>
                    </a:lnTo>
                    <a:close/>
                  </a:path>
                </a:pathLst>
              </a:custGeom>
              <a:solidFill>
                <a:schemeClr val="tx1">
                  <a:lumMod val="75000"/>
                </a:schemeClr>
              </a:solidFill>
              <a:ln>
                <a:solidFill>
                  <a:schemeClr val="accent6">
                    <a:lumMod val="50000"/>
                  </a:schemeClr>
                </a:solidFill>
              </a:ln>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92456" tIns="52832" rIns="92456" bIns="52832" numCol="1" spcCol="1270" anchor="ctr" anchorCtr="0">
                <a:noAutofit/>
              </a:bodyPr>
              <a:lstStyle/>
              <a:p>
                <a:pPr algn="ctr" defTabSz="577850">
                  <a:lnSpc>
                    <a:spcPct val="90000"/>
                  </a:lnSpc>
                  <a:spcBef>
                    <a:spcPct val="0"/>
                  </a:spcBef>
                  <a:spcAft>
                    <a:spcPct val="35000"/>
                  </a:spcAft>
                </a:pPr>
                <a:r>
                  <a:rPr lang="en-US" sz="1600" dirty="0">
                    <a:latin typeface="+mj-lt"/>
                  </a:rPr>
                  <a:t>Diverse DS Backgrounds</a:t>
                </a:r>
              </a:p>
            </p:txBody>
          </p:sp>
          <p:sp>
            <p:nvSpPr>
              <p:cNvPr id="29" name="Freeform: Shape 28">
                <a:extLst>
                  <a:ext uri="{FF2B5EF4-FFF2-40B4-BE49-F238E27FC236}">
                    <a16:creationId xmlns:a16="http://schemas.microsoft.com/office/drawing/2014/main" id="{060A9415-6A4B-454A-B555-919D180F1994}"/>
                  </a:ext>
                </a:extLst>
              </p:cNvPr>
              <p:cNvSpPr/>
              <p:nvPr/>
            </p:nvSpPr>
            <p:spPr>
              <a:xfrm>
                <a:off x="688854" y="5276379"/>
                <a:ext cx="1902272" cy="964083"/>
              </a:xfrm>
              <a:custGeom>
                <a:avLst/>
                <a:gdLst>
                  <a:gd name="connsiteX0" fmla="*/ 0 w 1278925"/>
                  <a:gd name="connsiteY0" fmla="*/ 0 h 767227"/>
                  <a:gd name="connsiteX1" fmla="*/ 1278925 w 1278925"/>
                  <a:gd name="connsiteY1" fmla="*/ 0 h 767227"/>
                  <a:gd name="connsiteX2" fmla="*/ 1278925 w 1278925"/>
                  <a:gd name="connsiteY2" fmla="*/ 767227 h 767227"/>
                  <a:gd name="connsiteX3" fmla="*/ 0 w 1278925"/>
                  <a:gd name="connsiteY3" fmla="*/ 767227 h 767227"/>
                  <a:gd name="connsiteX4" fmla="*/ 0 w 1278925"/>
                  <a:gd name="connsiteY4" fmla="*/ 0 h 7672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8925" h="767227">
                    <a:moveTo>
                      <a:pt x="0" y="0"/>
                    </a:moveTo>
                    <a:lnTo>
                      <a:pt x="1278925" y="0"/>
                    </a:lnTo>
                    <a:lnTo>
                      <a:pt x="1278925" y="767227"/>
                    </a:lnTo>
                    <a:lnTo>
                      <a:pt x="0" y="767227"/>
                    </a:lnTo>
                    <a:lnTo>
                      <a:pt x="0" y="0"/>
                    </a:lnTo>
                    <a:close/>
                  </a:path>
                </a:pathLst>
              </a:custGeom>
              <a:solidFill>
                <a:schemeClr val="bg1">
                  <a:lumMod val="85000"/>
                </a:schemeClr>
              </a:solidFill>
              <a:ln>
                <a:solidFill>
                  <a:schemeClr val="accent6">
                    <a:lumMod val="50000"/>
                  </a:schemeClr>
                </a:solid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69342" tIns="69342" rIns="92456" bIns="104013" numCol="1" spcCol="1270" anchor="t" anchorCtr="0">
                <a:noAutofit/>
              </a:bodyPr>
              <a:lstStyle/>
              <a:p>
                <a:pPr marL="114300" lvl="1" indent="-114300" defTabSz="577850">
                  <a:lnSpc>
                    <a:spcPct val="90000"/>
                  </a:lnSpc>
                  <a:spcBef>
                    <a:spcPct val="0"/>
                  </a:spcBef>
                  <a:spcAft>
                    <a:spcPct val="15000"/>
                  </a:spcAft>
                  <a:buChar char="•"/>
                </a:pPr>
                <a:r>
                  <a:rPr lang="en-US" sz="1400" dirty="0">
                    <a:latin typeface="+mj-lt"/>
                  </a:rPr>
                  <a:t>DS have diverse backgrounds, experiences with tools, languages</a:t>
                </a:r>
              </a:p>
            </p:txBody>
          </p:sp>
        </p:grpSp>
      </p:grpSp>
      <p:sp>
        <p:nvSpPr>
          <p:cNvPr id="18" name="TextBox 17">
            <a:extLst>
              <a:ext uri="{FF2B5EF4-FFF2-40B4-BE49-F238E27FC236}">
                <a16:creationId xmlns:a16="http://schemas.microsoft.com/office/drawing/2014/main" id="{DA293865-8F74-44D3-88FD-876F5F1C6511}"/>
              </a:ext>
            </a:extLst>
          </p:cNvPr>
          <p:cNvSpPr txBox="1"/>
          <p:nvPr/>
        </p:nvSpPr>
        <p:spPr>
          <a:xfrm>
            <a:off x="12009437" y="-51721"/>
            <a:ext cx="491160" cy="544765"/>
          </a:xfrm>
          <a:prstGeom prst="rect">
            <a:avLst/>
          </a:prstGeom>
          <a:noFill/>
        </p:spPr>
        <p:txBody>
          <a:bodyPr wrap="none" lIns="182880" tIns="146304" rIns="182880" bIns="146304" rtlCol="0">
            <a:spAutoFit/>
          </a:bodyPr>
          <a:lstStyle/>
          <a:p>
            <a:pPr>
              <a:lnSpc>
                <a:spcPct val="90000"/>
              </a:lnSpc>
              <a:spcAft>
                <a:spcPts val="600"/>
              </a:spcAft>
            </a:pPr>
            <a:fld id="{221EA3FC-6ECF-4BC1-A31B-DE2BAFB4B974}" type="slidenum">
              <a:rPr lang="en-US" smtClean="0">
                <a:gradFill>
                  <a:gsLst>
                    <a:gs pos="2917">
                      <a:schemeClr val="tx1"/>
                    </a:gs>
                    <a:gs pos="30000">
                      <a:schemeClr val="tx1"/>
                    </a:gs>
                  </a:gsLst>
                  <a:lin ang="5400000" scaled="0"/>
                </a:gradFill>
              </a:rPr>
              <a:t>5</a:t>
            </a:fld>
            <a:endParaRPr lang="en-US"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761850415"/>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365453" y="355771"/>
            <a:ext cx="11889564" cy="917575"/>
          </a:xfrm>
        </p:spPr>
        <p:txBody>
          <a:bodyPr/>
          <a:lstStyle/>
          <a:p>
            <a:r>
              <a:rPr lang="en-US" sz="4000" dirty="0">
                <a:solidFill>
                  <a:schemeClr val="accent4">
                    <a:lumMod val="75000"/>
                  </a:schemeClr>
                </a:solidFill>
              </a:rPr>
              <a:t>Why is a process useful for Data Science?</a:t>
            </a:r>
          </a:p>
        </p:txBody>
      </p:sp>
      <p:sp>
        <p:nvSpPr>
          <p:cNvPr id="30" name="TextBox 29">
            <a:extLst>
              <a:ext uri="{FF2B5EF4-FFF2-40B4-BE49-F238E27FC236}">
                <a16:creationId xmlns:a16="http://schemas.microsoft.com/office/drawing/2014/main" id="{E70E271B-7207-48F4-8F94-DB2CA1EA777E}"/>
              </a:ext>
            </a:extLst>
          </p:cNvPr>
          <p:cNvSpPr txBox="1"/>
          <p:nvPr/>
        </p:nvSpPr>
        <p:spPr>
          <a:xfrm>
            <a:off x="474029" y="1744662"/>
            <a:ext cx="11554710" cy="2062103"/>
          </a:xfrm>
          <a:prstGeom prst="rect">
            <a:avLst/>
          </a:prstGeom>
          <a:noFill/>
        </p:spPr>
        <p:txBody>
          <a:bodyPr wrap="square" rtlCol="0">
            <a:spAutoFit/>
          </a:bodyPr>
          <a:lstStyle/>
          <a:p>
            <a:r>
              <a:rPr lang="en-US" sz="3200" dirty="0">
                <a:solidFill>
                  <a:schemeClr val="tx1">
                    <a:lumMod val="75000"/>
                  </a:schemeClr>
                </a:solidFill>
              </a:rPr>
              <a:t>A process is a detailed </a:t>
            </a:r>
            <a:r>
              <a:rPr lang="en-US" sz="3200" b="1" dirty="0">
                <a:solidFill>
                  <a:schemeClr val="tx1">
                    <a:lumMod val="75000"/>
                  </a:schemeClr>
                </a:solidFill>
              </a:rPr>
              <a:t>sequence of activities</a:t>
            </a:r>
            <a:r>
              <a:rPr lang="en-US" sz="3200" dirty="0">
                <a:solidFill>
                  <a:schemeClr val="tx1">
                    <a:lumMod val="75000"/>
                  </a:schemeClr>
                </a:solidFill>
              </a:rPr>
              <a:t> necessary to perform specific business tasks</a:t>
            </a:r>
          </a:p>
          <a:p>
            <a:endParaRPr lang="en-US" sz="3200" dirty="0">
              <a:solidFill>
                <a:schemeClr val="tx1">
                  <a:lumMod val="75000"/>
                </a:schemeClr>
              </a:solidFill>
            </a:endParaRPr>
          </a:p>
          <a:p>
            <a:r>
              <a:rPr lang="en-US" sz="3200" dirty="0">
                <a:solidFill>
                  <a:schemeClr val="tx1">
                    <a:lumMod val="75000"/>
                  </a:schemeClr>
                </a:solidFill>
              </a:rPr>
              <a:t>It is used to </a:t>
            </a:r>
            <a:r>
              <a:rPr lang="en-US" sz="3200" b="1" dirty="0">
                <a:solidFill>
                  <a:schemeClr val="tx1">
                    <a:lumMod val="75000"/>
                  </a:schemeClr>
                </a:solidFill>
              </a:rPr>
              <a:t>standardize procedures</a:t>
            </a:r>
            <a:r>
              <a:rPr lang="en-US" sz="3200" dirty="0">
                <a:solidFill>
                  <a:schemeClr val="tx1">
                    <a:lumMod val="75000"/>
                  </a:schemeClr>
                </a:solidFill>
              </a:rPr>
              <a:t> and </a:t>
            </a:r>
            <a:r>
              <a:rPr lang="en-US" sz="3200" b="1" dirty="0">
                <a:solidFill>
                  <a:schemeClr val="tx1">
                    <a:lumMod val="75000"/>
                  </a:schemeClr>
                </a:solidFill>
              </a:rPr>
              <a:t>establish best practices</a:t>
            </a:r>
            <a:endParaRPr lang="en-US" sz="3200" dirty="0">
              <a:solidFill>
                <a:schemeClr val="tx1">
                  <a:lumMod val="75000"/>
                </a:schemeClr>
              </a:solidFill>
            </a:endParaRPr>
          </a:p>
        </p:txBody>
      </p:sp>
      <p:sp>
        <p:nvSpPr>
          <p:cNvPr id="32" name="Rectangle: Rounded Corners 31">
            <a:extLst>
              <a:ext uri="{FF2B5EF4-FFF2-40B4-BE49-F238E27FC236}">
                <a16:creationId xmlns:a16="http://schemas.microsoft.com/office/drawing/2014/main" id="{9EB3E160-926C-4FB2-BF0F-B83EEF1AFDF7}"/>
              </a:ext>
            </a:extLst>
          </p:cNvPr>
          <p:cNvSpPr/>
          <p:nvPr/>
        </p:nvSpPr>
        <p:spPr bwMode="auto">
          <a:xfrm>
            <a:off x="623737" y="4716462"/>
            <a:ext cx="11191494" cy="1828800"/>
          </a:xfrm>
          <a:prstGeom prst="roundRect">
            <a:avLst/>
          </a:prstGeom>
          <a:solidFill>
            <a:schemeClr val="accent6">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r>
              <a:rPr lang="en-US" sz="3200" dirty="0">
                <a:latin typeface="+mj-lt"/>
              </a:rPr>
              <a:t>Technology and tools are changing rapidly. A standardized process can provide continuity and stability of work-flow.</a:t>
            </a:r>
          </a:p>
          <a:p>
            <a:r>
              <a:rPr lang="en-US" sz="2000" dirty="0">
                <a:latin typeface="+mj-lt"/>
              </a:rPr>
              <a:t>- Based on discussions with Luis Morinigo, Dir. IoT, NewSignature</a:t>
            </a:r>
          </a:p>
        </p:txBody>
      </p:sp>
      <p:cxnSp>
        <p:nvCxnSpPr>
          <p:cNvPr id="11" name="Straight Connector 10">
            <a:extLst>
              <a:ext uri="{FF2B5EF4-FFF2-40B4-BE49-F238E27FC236}">
                <a16:creationId xmlns:a16="http://schemas.microsoft.com/office/drawing/2014/main" id="{E0E5E0DA-050B-449F-8971-CC4FCAD9CD68}"/>
              </a:ext>
            </a:extLst>
          </p:cNvPr>
          <p:cNvCxnSpPr/>
          <p:nvPr/>
        </p:nvCxnSpPr>
        <p:spPr>
          <a:xfrm>
            <a:off x="503237" y="1592262"/>
            <a:ext cx="1150620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68D2F45-1ACD-4C46-A6EA-064D8C5599E8}"/>
              </a:ext>
            </a:extLst>
          </p:cNvPr>
          <p:cNvCxnSpPr/>
          <p:nvPr/>
        </p:nvCxnSpPr>
        <p:spPr>
          <a:xfrm>
            <a:off x="522539" y="4030662"/>
            <a:ext cx="1150620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A5F711B0-439D-4A26-9EE7-4DEB7B0667C1}"/>
              </a:ext>
            </a:extLst>
          </p:cNvPr>
          <p:cNvSpPr txBox="1"/>
          <p:nvPr/>
        </p:nvSpPr>
        <p:spPr>
          <a:xfrm>
            <a:off x="12009437" y="-51721"/>
            <a:ext cx="491160" cy="544765"/>
          </a:xfrm>
          <a:prstGeom prst="rect">
            <a:avLst/>
          </a:prstGeom>
          <a:noFill/>
        </p:spPr>
        <p:txBody>
          <a:bodyPr wrap="none" lIns="182880" tIns="146304" rIns="182880" bIns="146304" rtlCol="0">
            <a:spAutoFit/>
          </a:bodyPr>
          <a:lstStyle/>
          <a:p>
            <a:pPr>
              <a:lnSpc>
                <a:spcPct val="90000"/>
              </a:lnSpc>
              <a:spcAft>
                <a:spcPts val="600"/>
              </a:spcAft>
            </a:pPr>
            <a:fld id="{221EA3FC-6ECF-4BC1-A31B-DE2BAFB4B974}" type="slidenum">
              <a:rPr lang="en-US" smtClean="0">
                <a:gradFill>
                  <a:gsLst>
                    <a:gs pos="2917">
                      <a:schemeClr val="tx1"/>
                    </a:gs>
                    <a:gs pos="30000">
                      <a:schemeClr val="tx1"/>
                    </a:gs>
                  </a:gsLst>
                  <a:lin ang="5400000" scaled="0"/>
                </a:gradFill>
              </a:rPr>
              <a:t>6</a:t>
            </a:fld>
            <a:endParaRPr lang="en-US"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232649783"/>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5D5A1-12A5-4941-A1DE-F9234B872A0A}"/>
              </a:ext>
            </a:extLst>
          </p:cNvPr>
          <p:cNvSpPr>
            <a:spLocks noGrp="1"/>
          </p:cNvSpPr>
          <p:nvPr>
            <p:ph type="title"/>
          </p:nvPr>
        </p:nvSpPr>
        <p:spPr>
          <a:xfrm>
            <a:off x="365453" y="418123"/>
            <a:ext cx="11889564" cy="1449388"/>
          </a:xfrm>
        </p:spPr>
        <p:txBody>
          <a:bodyPr/>
          <a:lstStyle/>
          <a:p>
            <a:r>
              <a:rPr lang="en-US" sz="4000" dirty="0">
                <a:solidFill>
                  <a:schemeClr val="accent4">
                    <a:lumMod val="75000"/>
                  </a:schemeClr>
                </a:solidFill>
              </a:rPr>
              <a:t>Data Science can borrow processes from DevOps</a:t>
            </a:r>
          </a:p>
        </p:txBody>
      </p:sp>
      <p:sp>
        <p:nvSpPr>
          <p:cNvPr id="6" name="TextBox 5">
            <a:extLst>
              <a:ext uri="{FF2B5EF4-FFF2-40B4-BE49-F238E27FC236}">
                <a16:creationId xmlns:a16="http://schemas.microsoft.com/office/drawing/2014/main" id="{BBA62AAE-1FA0-4EDA-9297-DB1096331EAC}"/>
              </a:ext>
            </a:extLst>
          </p:cNvPr>
          <p:cNvSpPr txBox="1"/>
          <p:nvPr/>
        </p:nvSpPr>
        <p:spPr>
          <a:xfrm>
            <a:off x="12009437" y="-51721"/>
            <a:ext cx="491160" cy="544765"/>
          </a:xfrm>
          <a:prstGeom prst="rect">
            <a:avLst/>
          </a:prstGeom>
          <a:noFill/>
        </p:spPr>
        <p:txBody>
          <a:bodyPr wrap="none" lIns="182880" tIns="146304" rIns="182880" bIns="146304" rtlCol="0">
            <a:spAutoFit/>
          </a:bodyPr>
          <a:lstStyle/>
          <a:p>
            <a:pPr>
              <a:lnSpc>
                <a:spcPct val="90000"/>
              </a:lnSpc>
              <a:spcAft>
                <a:spcPts val="600"/>
              </a:spcAft>
            </a:pPr>
            <a:fld id="{221EA3FC-6ECF-4BC1-A31B-DE2BAFB4B974}" type="slidenum">
              <a:rPr lang="en-US" smtClean="0">
                <a:gradFill>
                  <a:gsLst>
                    <a:gs pos="2917">
                      <a:schemeClr val="tx1"/>
                    </a:gs>
                    <a:gs pos="30000">
                      <a:schemeClr val="tx1"/>
                    </a:gs>
                  </a:gsLst>
                  <a:lin ang="5400000" scaled="0"/>
                </a:gradFill>
              </a:rPr>
              <a:t>7</a:t>
            </a:fld>
            <a:endParaRPr lang="en-US" dirty="0">
              <a:gradFill>
                <a:gsLst>
                  <a:gs pos="2917">
                    <a:schemeClr val="tx1"/>
                  </a:gs>
                  <a:gs pos="30000">
                    <a:schemeClr val="tx1"/>
                  </a:gs>
                </a:gsLst>
                <a:lin ang="5400000" scaled="0"/>
              </a:gradFill>
            </a:endParaRPr>
          </a:p>
        </p:txBody>
      </p:sp>
      <p:sp>
        <p:nvSpPr>
          <p:cNvPr id="7" name="Text Placeholder 4">
            <a:extLst>
              <a:ext uri="{FF2B5EF4-FFF2-40B4-BE49-F238E27FC236}">
                <a16:creationId xmlns:a16="http://schemas.microsoft.com/office/drawing/2014/main" id="{E9A319ED-221C-4FB7-9203-AE32B5502304}"/>
              </a:ext>
            </a:extLst>
          </p:cNvPr>
          <p:cNvSpPr>
            <a:spLocks noGrp="1"/>
          </p:cNvSpPr>
          <p:nvPr>
            <p:ph type="body" sz="quarter" idx="10"/>
          </p:nvPr>
        </p:nvSpPr>
        <p:spPr>
          <a:xfrm>
            <a:off x="274637" y="1696553"/>
            <a:ext cx="11819262" cy="2619179"/>
          </a:xfrm>
        </p:spPr>
        <p:txBody>
          <a:bodyPr/>
          <a:lstStyle/>
          <a:p>
            <a:pPr>
              <a:buFont typeface="Courier New" panose="02070309020205020404" pitchFamily="49" charset="0"/>
              <a:buChar char="o"/>
            </a:pPr>
            <a:r>
              <a:rPr lang="en-US" sz="2600" dirty="0"/>
              <a:t> Integrated Software Development &amp; Operations (DevOps) has had much more time to mature, standardize, build in efficiency and develop best practices</a:t>
            </a:r>
          </a:p>
          <a:p>
            <a:pPr>
              <a:buFont typeface="Courier New" panose="02070309020205020404" pitchFamily="49" charset="0"/>
              <a:buChar char="o"/>
            </a:pPr>
            <a:endParaRPr lang="en-US" sz="2600" dirty="0"/>
          </a:p>
          <a:p>
            <a:pPr>
              <a:buFont typeface="Courier New" panose="02070309020205020404" pitchFamily="49" charset="0"/>
              <a:buChar char="o"/>
            </a:pPr>
            <a:r>
              <a:rPr lang="en-US" sz="2600" dirty="0"/>
              <a:t> Data Science has unique complexity – but can learn standardized processes from DevOps</a:t>
            </a:r>
          </a:p>
          <a:p>
            <a:pPr>
              <a:buFont typeface="Courier New" panose="02070309020205020404" pitchFamily="49" charset="0"/>
              <a:buChar char="o"/>
            </a:pPr>
            <a:endParaRPr lang="en-US" sz="2800" dirty="0"/>
          </a:p>
        </p:txBody>
      </p:sp>
      <p:pic>
        <p:nvPicPr>
          <p:cNvPr id="5" name="Picture 4">
            <a:extLst>
              <a:ext uri="{FF2B5EF4-FFF2-40B4-BE49-F238E27FC236}">
                <a16:creationId xmlns:a16="http://schemas.microsoft.com/office/drawing/2014/main" id="{BDFC0B08-E422-4285-B067-D178E0DCAE21}"/>
              </a:ext>
            </a:extLst>
          </p:cNvPr>
          <p:cNvPicPr>
            <a:picLocks noChangeAspect="1"/>
          </p:cNvPicPr>
          <p:nvPr/>
        </p:nvPicPr>
        <p:blipFill>
          <a:blip r:embed="rId3"/>
          <a:stretch>
            <a:fillRect/>
          </a:stretch>
        </p:blipFill>
        <p:spPr>
          <a:xfrm>
            <a:off x="3703637" y="4106862"/>
            <a:ext cx="4776420" cy="2736377"/>
          </a:xfrm>
          <a:prstGeom prst="rect">
            <a:avLst/>
          </a:prstGeom>
        </p:spPr>
      </p:pic>
    </p:spTree>
    <p:extLst>
      <p:ext uri="{BB962C8B-B14F-4D97-AF65-F5344CB8AC3E}">
        <p14:creationId xmlns:p14="http://schemas.microsoft.com/office/powerpoint/2010/main" val="231188993"/>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FEEEB-B0D7-4C46-8FB5-6AF9716F10A5}"/>
              </a:ext>
            </a:extLst>
          </p:cNvPr>
          <p:cNvSpPr>
            <a:spLocks noGrp="1"/>
          </p:cNvSpPr>
          <p:nvPr>
            <p:ph type="title"/>
          </p:nvPr>
        </p:nvSpPr>
        <p:spPr>
          <a:xfrm>
            <a:off x="619110" y="395767"/>
            <a:ext cx="11889564" cy="917575"/>
          </a:xfrm>
        </p:spPr>
        <p:txBody>
          <a:bodyPr/>
          <a:lstStyle/>
          <a:p>
            <a:r>
              <a:rPr lang="en-US" sz="4000" dirty="0">
                <a:solidFill>
                  <a:schemeClr val="accent4">
                    <a:lumMod val="75000"/>
                  </a:schemeClr>
                </a:solidFill>
              </a:rPr>
              <a:t>TDSP objective</a:t>
            </a:r>
          </a:p>
        </p:txBody>
      </p:sp>
      <p:sp>
        <p:nvSpPr>
          <p:cNvPr id="3" name="Text Placeholder 2">
            <a:extLst>
              <a:ext uri="{FF2B5EF4-FFF2-40B4-BE49-F238E27FC236}">
                <a16:creationId xmlns:a16="http://schemas.microsoft.com/office/drawing/2014/main" id="{619F7E0B-3FEA-42DB-BEF7-11EEE882EE29}"/>
              </a:ext>
            </a:extLst>
          </p:cNvPr>
          <p:cNvSpPr>
            <a:spLocks noGrp="1"/>
          </p:cNvSpPr>
          <p:nvPr>
            <p:ph type="body" sz="quarter" idx="10"/>
          </p:nvPr>
        </p:nvSpPr>
        <p:spPr>
          <a:xfrm>
            <a:off x="619110" y="1462237"/>
            <a:ext cx="11200621" cy="960263"/>
          </a:xfrm>
        </p:spPr>
        <p:txBody>
          <a:bodyPr/>
          <a:lstStyle/>
          <a:p>
            <a:pPr marL="0" indent="0">
              <a:buNone/>
            </a:pPr>
            <a:r>
              <a:rPr lang="en-US" sz="2800" dirty="0">
                <a:solidFill>
                  <a:schemeClr val="bg2">
                    <a:lumMod val="25000"/>
                  </a:schemeClr>
                </a:solidFill>
                <a:latin typeface="+mn-lt"/>
              </a:rPr>
              <a:t>Integrate </a:t>
            </a:r>
            <a:r>
              <a:rPr lang="en-US" sz="2800" dirty="0">
                <a:solidFill>
                  <a:schemeClr val="accent4">
                    <a:lumMod val="50000"/>
                  </a:schemeClr>
                </a:solidFill>
                <a:latin typeface="+mn-lt"/>
              </a:rPr>
              <a:t>DevOps</a:t>
            </a:r>
            <a:r>
              <a:rPr lang="en-US" sz="2800" dirty="0">
                <a:solidFill>
                  <a:schemeClr val="bg2">
                    <a:lumMod val="50000"/>
                  </a:schemeClr>
                </a:solidFill>
                <a:latin typeface="+mn-lt"/>
              </a:rPr>
              <a:t> </a:t>
            </a:r>
            <a:r>
              <a:rPr lang="en-US" sz="2800" dirty="0">
                <a:solidFill>
                  <a:schemeClr val="bg2">
                    <a:lumMod val="25000"/>
                  </a:schemeClr>
                </a:solidFill>
                <a:latin typeface="+mn-lt"/>
              </a:rPr>
              <a:t>with </a:t>
            </a:r>
            <a:r>
              <a:rPr lang="en-US" sz="2800" dirty="0">
                <a:solidFill>
                  <a:schemeClr val="accent1">
                    <a:lumMod val="75000"/>
                  </a:schemeClr>
                </a:solidFill>
                <a:latin typeface="+mn-lt"/>
              </a:rPr>
              <a:t>data science workflows </a:t>
            </a:r>
            <a:r>
              <a:rPr lang="en-US" sz="2800" dirty="0">
                <a:solidFill>
                  <a:schemeClr val="accent6">
                    <a:lumMod val="25000"/>
                  </a:schemeClr>
                </a:solidFill>
                <a:latin typeface="+mn-lt"/>
              </a:rPr>
              <a:t>to improve collaboration, quality, robustness and efficiency in data science projects</a:t>
            </a:r>
          </a:p>
        </p:txBody>
      </p:sp>
      <p:sp>
        <p:nvSpPr>
          <p:cNvPr id="17" name="TextBox 16">
            <a:extLst>
              <a:ext uri="{FF2B5EF4-FFF2-40B4-BE49-F238E27FC236}">
                <a16:creationId xmlns:a16="http://schemas.microsoft.com/office/drawing/2014/main" id="{16782C0A-6AB9-4984-9B19-D1623DE19DD1}"/>
              </a:ext>
            </a:extLst>
          </p:cNvPr>
          <p:cNvSpPr txBox="1"/>
          <p:nvPr/>
        </p:nvSpPr>
        <p:spPr>
          <a:xfrm>
            <a:off x="12009437" y="-51721"/>
            <a:ext cx="491160" cy="544765"/>
          </a:xfrm>
          <a:prstGeom prst="rect">
            <a:avLst/>
          </a:prstGeom>
          <a:noFill/>
        </p:spPr>
        <p:txBody>
          <a:bodyPr wrap="none" lIns="182880" tIns="146304" rIns="182880" bIns="146304" rtlCol="0">
            <a:spAutoFit/>
          </a:bodyPr>
          <a:lstStyle/>
          <a:p>
            <a:pPr>
              <a:lnSpc>
                <a:spcPct val="90000"/>
              </a:lnSpc>
              <a:spcAft>
                <a:spcPts val="600"/>
              </a:spcAft>
            </a:pPr>
            <a:fld id="{221EA3FC-6ECF-4BC1-A31B-DE2BAFB4B974}" type="slidenum">
              <a:rPr lang="en-US" smtClean="0">
                <a:gradFill>
                  <a:gsLst>
                    <a:gs pos="2917">
                      <a:schemeClr val="tx1"/>
                    </a:gs>
                    <a:gs pos="30000">
                      <a:schemeClr val="tx1"/>
                    </a:gs>
                  </a:gsLst>
                  <a:lin ang="5400000" scaled="0"/>
                </a:gradFill>
              </a:rPr>
              <a:t>8</a:t>
            </a:fld>
            <a:endParaRPr lang="en-US" dirty="0">
              <a:gradFill>
                <a:gsLst>
                  <a:gs pos="2917">
                    <a:schemeClr val="tx1"/>
                  </a:gs>
                  <a:gs pos="30000">
                    <a:schemeClr val="tx1"/>
                  </a:gs>
                </a:gsLst>
                <a:lin ang="5400000" scaled="0"/>
              </a:gradFill>
            </a:endParaRPr>
          </a:p>
        </p:txBody>
      </p:sp>
      <p:grpSp>
        <p:nvGrpSpPr>
          <p:cNvPr id="19" name="Group 18">
            <a:extLst>
              <a:ext uri="{FF2B5EF4-FFF2-40B4-BE49-F238E27FC236}">
                <a16:creationId xmlns:a16="http://schemas.microsoft.com/office/drawing/2014/main" id="{1E30196F-711E-463C-98EE-FEBF6DE6F53D}"/>
              </a:ext>
            </a:extLst>
          </p:cNvPr>
          <p:cNvGrpSpPr/>
          <p:nvPr/>
        </p:nvGrpSpPr>
        <p:grpSpPr>
          <a:xfrm>
            <a:off x="731837" y="3040062"/>
            <a:ext cx="10872767" cy="3505200"/>
            <a:chOff x="697250" y="2976148"/>
            <a:chExt cx="10872767" cy="3505200"/>
          </a:xfrm>
        </p:grpSpPr>
        <p:grpSp>
          <p:nvGrpSpPr>
            <p:cNvPr id="7" name="Group 6">
              <a:extLst>
                <a:ext uri="{FF2B5EF4-FFF2-40B4-BE49-F238E27FC236}">
                  <a16:creationId xmlns:a16="http://schemas.microsoft.com/office/drawing/2014/main" id="{85744B0F-FE59-410D-B6A4-5C5464C2B2CE}"/>
                </a:ext>
              </a:extLst>
            </p:cNvPr>
            <p:cNvGrpSpPr/>
            <p:nvPr/>
          </p:nvGrpSpPr>
          <p:grpSpPr>
            <a:xfrm>
              <a:off x="1359217" y="2976148"/>
              <a:ext cx="10210800" cy="3505200"/>
              <a:chOff x="1036637" y="2976148"/>
              <a:chExt cx="10210800" cy="3505200"/>
            </a:xfrm>
          </p:grpSpPr>
          <p:sp>
            <p:nvSpPr>
              <p:cNvPr id="5" name="Rectangle 4">
                <a:extLst>
                  <a:ext uri="{FF2B5EF4-FFF2-40B4-BE49-F238E27FC236}">
                    <a16:creationId xmlns:a16="http://schemas.microsoft.com/office/drawing/2014/main" id="{2169D5DD-5447-4B74-A1B7-1CAF078F1D27}"/>
                  </a:ext>
                </a:extLst>
              </p:cNvPr>
              <p:cNvSpPr/>
              <p:nvPr/>
            </p:nvSpPr>
            <p:spPr bwMode="auto">
              <a:xfrm>
                <a:off x="1036637" y="2976148"/>
                <a:ext cx="10210800" cy="3505200"/>
              </a:xfrm>
              <a:prstGeom prst="rect">
                <a:avLst/>
              </a:prstGeom>
              <a:solidFill>
                <a:schemeClr val="bg2">
                  <a:lumMod val="90000"/>
                </a:schemeClr>
              </a:solidFill>
              <a:ln>
                <a:solidFill>
                  <a:schemeClr val="accent6">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3A5389DC-CACE-4543-8F99-228EE26DD770}"/>
                  </a:ext>
                </a:extLst>
              </p:cNvPr>
              <p:cNvGrpSpPr/>
              <p:nvPr/>
            </p:nvGrpSpPr>
            <p:grpSpPr>
              <a:xfrm>
                <a:off x="1350490" y="3412246"/>
                <a:ext cx="9434477" cy="2787820"/>
                <a:chOff x="963499" y="3384006"/>
                <a:chExt cx="9434477" cy="2787820"/>
              </a:xfrm>
            </p:grpSpPr>
            <p:sp>
              <p:nvSpPr>
                <p:cNvPr id="9" name="Rectangle: Rounded Corners 8">
                  <a:extLst>
                    <a:ext uri="{FF2B5EF4-FFF2-40B4-BE49-F238E27FC236}">
                      <a16:creationId xmlns:a16="http://schemas.microsoft.com/office/drawing/2014/main" id="{C8BF1799-8E06-41AC-9D04-E001B57017EE}"/>
                    </a:ext>
                  </a:extLst>
                </p:cNvPr>
                <p:cNvSpPr/>
                <p:nvPr/>
              </p:nvSpPr>
              <p:spPr bwMode="auto">
                <a:xfrm>
                  <a:off x="1265237" y="3408589"/>
                  <a:ext cx="2204005" cy="888652"/>
                </a:xfrm>
                <a:prstGeom prst="roundRect">
                  <a:avLst/>
                </a:prstGeom>
                <a:solidFill>
                  <a:schemeClr val="accent4">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DevOps</a:t>
                  </a:r>
                </a:p>
              </p:txBody>
            </p:sp>
            <p:sp>
              <p:nvSpPr>
                <p:cNvPr id="10" name="Rectangle: Rounded Corners 9">
                  <a:extLst>
                    <a:ext uri="{FF2B5EF4-FFF2-40B4-BE49-F238E27FC236}">
                      <a16:creationId xmlns:a16="http://schemas.microsoft.com/office/drawing/2014/main" id="{5581787D-2BD7-4611-B083-AB62900A590E}"/>
                    </a:ext>
                  </a:extLst>
                </p:cNvPr>
                <p:cNvSpPr/>
                <p:nvPr/>
              </p:nvSpPr>
              <p:spPr bwMode="auto">
                <a:xfrm>
                  <a:off x="4901647" y="3392822"/>
                  <a:ext cx="2204005" cy="888652"/>
                </a:xfrm>
                <a:prstGeom prst="round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Data Science</a:t>
                  </a:r>
                </a:p>
              </p:txBody>
            </p:sp>
            <p:sp>
              <p:nvSpPr>
                <p:cNvPr id="11" name="Rectangle: Rounded Corners 10">
                  <a:extLst>
                    <a:ext uri="{FF2B5EF4-FFF2-40B4-BE49-F238E27FC236}">
                      <a16:creationId xmlns:a16="http://schemas.microsoft.com/office/drawing/2014/main" id="{2FB753F6-1C47-4B02-9D30-4AE7C7C820A8}"/>
                    </a:ext>
                  </a:extLst>
                </p:cNvPr>
                <p:cNvSpPr/>
                <p:nvPr/>
              </p:nvSpPr>
              <p:spPr bwMode="auto">
                <a:xfrm>
                  <a:off x="8047037" y="3384006"/>
                  <a:ext cx="2350939" cy="888652"/>
                </a:xfrm>
                <a:prstGeom prst="roundRect">
                  <a:avLst/>
                </a:prstGeom>
                <a:solidFill>
                  <a:schemeClr val="accent5">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3200" dirty="0">
                      <a:gradFill>
                        <a:gsLst>
                          <a:gs pos="0">
                            <a:srgbClr val="FFFFFF"/>
                          </a:gs>
                          <a:gs pos="100000">
                            <a:srgbClr val="FFFFFF"/>
                          </a:gs>
                        </a:gsLst>
                        <a:lin ang="5400000" scaled="0"/>
                      </a:gradFill>
                      <a:ea typeface="Segoe UI" pitchFamily="34" charset="0"/>
                      <a:cs typeface="Segoe UI" pitchFamily="34" charset="0"/>
                    </a:rPr>
                    <a:t>TDSP</a:t>
                  </a:r>
                </a:p>
              </p:txBody>
            </p:sp>
            <p:sp>
              <p:nvSpPr>
                <p:cNvPr id="12" name="TextBox 11">
                  <a:extLst>
                    <a:ext uri="{FF2B5EF4-FFF2-40B4-BE49-F238E27FC236}">
                      <a16:creationId xmlns:a16="http://schemas.microsoft.com/office/drawing/2014/main" id="{7948BA29-3612-4ED7-9846-58932FBA36F5}"/>
                    </a:ext>
                  </a:extLst>
                </p:cNvPr>
                <p:cNvSpPr txBox="1"/>
                <p:nvPr/>
              </p:nvSpPr>
              <p:spPr>
                <a:xfrm>
                  <a:off x="7285037" y="3485634"/>
                  <a:ext cx="985054" cy="738664"/>
                </a:xfrm>
                <a:prstGeom prst="rect">
                  <a:avLst/>
                </a:prstGeom>
                <a:noFill/>
              </p:spPr>
              <p:txBody>
                <a:bodyPr wrap="none" lIns="182880" tIns="146304" rIns="182880" bIns="146304" rtlCol="0">
                  <a:spAutoFit/>
                </a:bodyPr>
                <a:lstStyle/>
                <a:p>
                  <a:pPr>
                    <a:lnSpc>
                      <a:spcPct val="90000"/>
                    </a:lnSpc>
                    <a:spcAft>
                      <a:spcPts val="600"/>
                    </a:spcAft>
                  </a:pPr>
                  <a:r>
                    <a:rPr lang="en-US" sz="3200" dirty="0">
                      <a:gradFill>
                        <a:gsLst>
                          <a:gs pos="2917">
                            <a:schemeClr val="tx1"/>
                          </a:gs>
                          <a:gs pos="30000">
                            <a:schemeClr val="tx1"/>
                          </a:gs>
                        </a:gsLst>
                        <a:lin ang="5400000" scaled="0"/>
                      </a:gradFill>
                    </a:rPr>
                    <a:t>=</a:t>
                  </a:r>
                </a:p>
              </p:txBody>
            </p:sp>
            <p:sp>
              <p:nvSpPr>
                <p:cNvPr id="13" name="TextBox 12">
                  <a:extLst>
                    <a:ext uri="{FF2B5EF4-FFF2-40B4-BE49-F238E27FC236}">
                      <a16:creationId xmlns:a16="http://schemas.microsoft.com/office/drawing/2014/main" id="{43EE4018-BA03-4E49-BCCF-DF21D92AB7D5}"/>
                    </a:ext>
                  </a:extLst>
                </p:cNvPr>
                <p:cNvSpPr txBox="1"/>
                <p:nvPr/>
              </p:nvSpPr>
              <p:spPr>
                <a:xfrm>
                  <a:off x="3918100" y="3467816"/>
                  <a:ext cx="985054" cy="738664"/>
                </a:xfrm>
                <a:prstGeom prst="rect">
                  <a:avLst/>
                </a:prstGeom>
                <a:noFill/>
              </p:spPr>
              <p:txBody>
                <a:bodyPr wrap="none" lIns="182880" tIns="146304" rIns="182880" bIns="146304" rtlCol="0">
                  <a:spAutoFit/>
                </a:bodyPr>
                <a:lstStyle/>
                <a:p>
                  <a:pPr>
                    <a:lnSpc>
                      <a:spcPct val="90000"/>
                    </a:lnSpc>
                    <a:spcAft>
                      <a:spcPts val="600"/>
                    </a:spcAft>
                  </a:pPr>
                  <a:r>
                    <a:rPr lang="en-US" sz="3200" dirty="0">
                      <a:gradFill>
                        <a:gsLst>
                          <a:gs pos="2917">
                            <a:schemeClr val="tx1"/>
                          </a:gs>
                          <a:gs pos="30000">
                            <a:schemeClr val="tx1"/>
                          </a:gs>
                        </a:gsLst>
                        <a:lin ang="5400000" scaled="0"/>
                      </a:gradFill>
                    </a:rPr>
                    <a:t>+</a:t>
                  </a:r>
                </a:p>
              </p:txBody>
            </p:sp>
            <p:sp>
              <p:nvSpPr>
                <p:cNvPr id="15" name="TextBox 14">
                  <a:extLst>
                    <a:ext uri="{FF2B5EF4-FFF2-40B4-BE49-F238E27FC236}">
                      <a16:creationId xmlns:a16="http://schemas.microsoft.com/office/drawing/2014/main" id="{FF48D64D-3638-4A40-9D38-515C440102BD}"/>
                    </a:ext>
                  </a:extLst>
                </p:cNvPr>
                <p:cNvSpPr txBox="1"/>
                <p:nvPr/>
              </p:nvSpPr>
              <p:spPr>
                <a:xfrm>
                  <a:off x="4612046" y="4298221"/>
                  <a:ext cx="3434991" cy="1772793"/>
                </a:xfrm>
                <a:prstGeom prst="rect">
                  <a:avLst/>
                </a:prstGeom>
                <a:noFill/>
              </p:spPr>
              <p:txBody>
                <a:bodyPr wrap="square" lIns="182880" tIns="146304" rIns="182880" bIns="146304" rtlCol="0">
                  <a:spAutoFit/>
                </a:bodyPr>
                <a:lstStyle/>
                <a:p>
                  <a:pPr marL="285750" indent="-285750">
                    <a:lnSpc>
                      <a:spcPct val="90000"/>
                    </a:lnSpc>
                    <a:spcAft>
                      <a:spcPts val="600"/>
                    </a:spcAft>
                    <a:buFont typeface="Courier New" panose="02070309020205020404" pitchFamily="49" charset="0"/>
                    <a:buChar char="o"/>
                  </a:pPr>
                  <a:r>
                    <a:rPr lang="en-US" dirty="0">
                      <a:gradFill>
                        <a:gsLst>
                          <a:gs pos="2917">
                            <a:schemeClr val="tx1"/>
                          </a:gs>
                          <a:gs pos="30000">
                            <a:schemeClr val="tx1"/>
                          </a:gs>
                        </a:gsLst>
                        <a:lin ang="5400000" scaled="0"/>
                      </a:gradFill>
                      <a:latin typeface="+mj-lt"/>
                    </a:rPr>
                    <a:t>Data ingestion</a:t>
                  </a:r>
                </a:p>
                <a:p>
                  <a:pPr marL="285750" indent="-285750">
                    <a:lnSpc>
                      <a:spcPct val="90000"/>
                    </a:lnSpc>
                    <a:spcAft>
                      <a:spcPts val="600"/>
                    </a:spcAft>
                    <a:buFont typeface="Courier New" panose="02070309020205020404" pitchFamily="49" charset="0"/>
                    <a:buChar char="o"/>
                  </a:pPr>
                  <a:r>
                    <a:rPr lang="en-US" dirty="0">
                      <a:gradFill>
                        <a:gsLst>
                          <a:gs pos="2917">
                            <a:schemeClr val="tx1"/>
                          </a:gs>
                          <a:gs pos="30000">
                            <a:schemeClr val="tx1"/>
                          </a:gs>
                        </a:gsLst>
                        <a:lin ang="5400000" scaled="0"/>
                      </a:gradFill>
                      <a:latin typeface="+mj-lt"/>
                    </a:rPr>
                    <a:t>Data exploration</a:t>
                  </a:r>
                </a:p>
                <a:p>
                  <a:pPr marL="285750" indent="-285750">
                    <a:lnSpc>
                      <a:spcPct val="90000"/>
                    </a:lnSpc>
                    <a:spcAft>
                      <a:spcPts val="600"/>
                    </a:spcAft>
                    <a:buFont typeface="Courier New" panose="02070309020205020404" pitchFamily="49" charset="0"/>
                    <a:buChar char="o"/>
                  </a:pPr>
                  <a:r>
                    <a:rPr lang="en-US" dirty="0">
                      <a:gradFill>
                        <a:gsLst>
                          <a:gs pos="2917">
                            <a:schemeClr val="tx1"/>
                          </a:gs>
                          <a:gs pos="30000">
                            <a:schemeClr val="tx1"/>
                          </a:gs>
                        </a:gsLst>
                        <a:lin ang="5400000" scaled="0"/>
                      </a:gradFill>
                      <a:latin typeface="+mj-lt"/>
                    </a:rPr>
                    <a:t>Modeling (experimentation)</a:t>
                  </a:r>
                </a:p>
                <a:p>
                  <a:pPr marL="285750" indent="-285750">
                    <a:lnSpc>
                      <a:spcPct val="90000"/>
                    </a:lnSpc>
                    <a:spcAft>
                      <a:spcPts val="600"/>
                    </a:spcAft>
                    <a:buFont typeface="Courier New" panose="02070309020205020404" pitchFamily="49" charset="0"/>
                    <a:buChar char="o"/>
                  </a:pPr>
                  <a:r>
                    <a:rPr lang="en-US" dirty="0">
                      <a:gradFill>
                        <a:gsLst>
                          <a:gs pos="2917">
                            <a:schemeClr val="tx1"/>
                          </a:gs>
                          <a:gs pos="30000">
                            <a:schemeClr val="tx1"/>
                          </a:gs>
                        </a:gsLst>
                        <a:lin ang="5400000" scaled="0"/>
                      </a:gradFill>
                      <a:latin typeface="+mj-lt"/>
                    </a:rPr>
                    <a:t>Model deployment &amp; consumption</a:t>
                  </a:r>
                </a:p>
              </p:txBody>
            </p:sp>
            <p:sp>
              <p:nvSpPr>
                <p:cNvPr id="16" name="Rectangle 15">
                  <a:extLst>
                    <a:ext uri="{FF2B5EF4-FFF2-40B4-BE49-F238E27FC236}">
                      <a16:creationId xmlns:a16="http://schemas.microsoft.com/office/drawing/2014/main" id="{4022FA1F-CC39-41C4-A93F-EE395855AD6B}"/>
                    </a:ext>
                  </a:extLst>
                </p:cNvPr>
                <p:cNvSpPr/>
                <p:nvPr/>
              </p:nvSpPr>
              <p:spPr>
                <a:xfrm>
                  <a:off x="963499" y="4417500"/>
                  <a:ext cx="3456181" cy="1754326"/>
                </a:xfrm>
                <a:prstGeom prst="rect">
                  <a:avLst/>
                </a:prstGeom>
              </p:spPr>
              <p:txBody>
                <a:bodyPr wrap="square">
                  <a:spAutoFit/>
                </a:bodyPr>
                <a:lstStyle/>
                <a:p>
                  <a:pPr marL="342900" indent="-342900">
                    <a:buFont typeface="Courier New" panose="02070309020205020404" pitchFamily="49" charset="0"/>
                    <a:buChar char="o"/>
                  </a:pPr>
                  <a:r>
                    <a:rPr lang="en-US" dirty="0">
                      <a:solidFill>
                        <a:schemeClr val="bg2">
                          <a:lumMod val="25000"/>
                        </a:schemeClr>
                      </a:solidFill>
                      <a:latin typeface="+mj-lt"/>
                    </a:rPr>
                    <a:t>Infrastructure as Code (IaC)</a:t>
                  </a:r>
                </a:p>
                <a:p>
                  <a:pPr marL="342900" indent="-342900" fontAlgn="ctr">
                    <a:buFont typeface="Courier New" panose="02070309020205020404" pitchFamily="49" charset="0"/>
                    <a:buChar char="o"/>
                  </a:pPr>
                  <a:r>
                    <a:rPr lang="en-US" dirty="0">
                      <a:solidFill>
                        <a:schemeClr val="bg2">
                          <a:lumMod val="25000"/>
                        </a:schemeClr>
                      </a:solidFill>
                      <a:latin typeface="+mj-lt"/>
                    </a:rPr>
                    <a:t>Build </a:t>
                  </a:r>
                </a:p>
                <a:p>
                  <a:pPr marL="342900" indent="-342900" fontAlgn="ctr">
                    <a:buFont typeface="Courier New" panose="02070309020205020404" pitchFamily="49" charset="0"/>
                    <a:buChar char="o"/>
                  </a:pPr>
                  <a:r>
                    <a:rPr lang="en-US" dirty="0">
                      <a:solidFill>
                        <a:schemeClr val="bg2">
                          <a:lumMod val="25000"/>
                        </a:schemeClr>
                      </a:solidFill>
                      <a:latin typeface="+mj-lt"/>
                    </a:rPr>
                    <a:t>Test</a:t>
                  </a:r>
                </a:p>
                <a:p>
                  <a:pPr marL="342900" indent="-342900" fontAlgn="ctr">
                    <a:buFont typeface="Courier New" panose="02070309020205020404" pitchFamily="49" charset="0"/>
                    <a:buChar char="o"/>
                  </a:pPr>
                  <a:r>
                    <a:rPr lang="en-US" dirty="0">
                      <a:solidFill>
                        <a:schemeClr val="bg2">
                          <a:lumMod val="25000"/>
                        </a:schemeClr>
                      </a:solidFill>
                      <a:latin typeface="+mj-lt"/>
                    </a:rPr>
                    <a:t>CI / CD</a:t>
                  </a:r>
                </a:p>
                <a:p>
                  <a:pPr marL="342900" indent="-342900" fontAlgn="ctr">
                    <a:buFont typeface="Courier New" panose="02070309020205020404" pitchFamily="49" charset="0"/>
                    <a:buChar char="o"/>
                  </a:pPr>
                  <a:r>
                    <a:rPr lang="en-US" dirty="0">
                      <a:solidFill>
                        <a:schemeClr val="bg2">
                          <a:lumMod val="25000"/>
                        </a:schemeClr>
                      </a:solidFill>
                      <a:latin typeface="+mj-lt"/>
                    </a:rPr>
                    <a:t>Release management </a:t>
                  </a:r>
                </a:p>
                <a:p>
                  <a:pPr marL="342900" indent="-342900" fontAlgn="ctr">
                    <a:buFont typeface="Courier New" panose="02070309020205020404" pitchFamily="49" charset="0"/>
                    <a:buChar char="o"/>
                  </a:pPr>
                  <a:r>
                    <a:rPr lang="en-US" dirty="0">
                      <a:solidFill>
                        <a:schemeClr val="bg2">
                          <a:lumMod val="25000"/>
                        </a:schemeClr>
                      </a:solidFill>
                      <a:latin typeface="+mj-lt"/>
                    </a:rPr>
                    <a:t>Performance monitoring</a:t>
                  </a:r>
                </a:p>
              </p:txBody>
            </p:sp>
          </p:grpSp>
        </p:grpSp>
        <p:sp>
          <p:nvSpPr>
            <p:cNvPr id="18" name="Rectangle: Rounded Corners 17">
              <a:extLst>
                <a:ext uri="{FF2B5EF4-FFF2-40B4-BE49-F238E27FC236}">
                  <a16:creationId xmlns:a16="http://schemas.microsoft.com/office/drawing/2014/main" id="{7B844773-0683-4DE2-8F85-6F2C167C508B}"/>
                </a:ext>
              </a:extLst>
            </p:cNvPr>
            <p:cNvSpPr/>
            <p:nvPr/>
          </p:nvSpPr>
          <p:spPr bwMode="auto">
            <a:xfrm rot="16200000">
              <a:off x="211515" y="4592597"/>
              <a:ext cx="1521420" cy="549950"/>
            </a:xfrm>
            <a:prstGeom prst="roundRect">
              <a:avLst/>
            </a:prstGeom>
            <a:solidFill>
              <a:srgbClr val="33996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Agile</a:t>
              </a:r>
            </a:p>
          </p:txBody>
        </p:sp>
      </p:grpSp>
    </p:spTree>
    <p:extLst>
      <p:ext uri="{BB962C8B-B14F-4D97-AF65-F5344CB8AC3E}">
        <p14:creationId xmlns:p14="http://schemas.microsoft.com/office/powerpoint/2010/main" val="2147609841"/>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F429F-F091-414D-A46E-463926D60F2D}"/>
              </a:ext>
            </a:extLst>
          </p:cNvPr>
          <p:cNvSpPr>
            <a:spLocks noGrp="1"/>
          </p:cNvSpPr>
          <p:nvPr>
            <p:ph type="title"/>
          </p:nvPr>
        </p:nvSpPr>
        <p:spPr>
          <a:xfrm>
            <a:off x="503237" y="457276"/>
            <a:ext cx="10287000" cy="917575"/>
          </a:xfrm>
        </p:spPr>
        <p:txBody>
          <a:bodyPr/>
          <a:lstStyle/>
          <a:p>
            <a:r>
              <a:rPr lang="en-US" sz="4000" dirty="0">
                <a:solidFill>
                  <a:schemeClr val="accent4">
                    <a:lumMod val="75000"/>
                  </a:schemeClr>
                </a:solidFill>
              </a:rPr>
              <a:t>TDSP features for data science teams</a:t>
            </a:r>
          </a:p>
        </p:txBody>
      </p:sp>
      <p:sp>
        <p:nvSpPr>
          <p:cNvPr id="17" name="TextBox 16">
            <a:extLst>
              <a:ext uri="{FF2B5EF4-FFF2-40B4-BE49-F238E27FC236}">
                <a16:creationId xmlns:a16="http://schemas.microsoft.com/office/drawing/2014/main" id="{E781F73D-24D6-44F6-A627-2644CD31E135}"/>
              </a:ext>
            </a:extLst>
          </p:cNvPr>
          <p:cNvSpPr txBox="1"/>
          <p:nvPr/>
        </p:nvSpPr>
        <p:spPr>
          <a:xfrm>
            <a:off x="12009437" y="-51721"/>
            <a:ext cx="491160" cy="544765"/>
          </a:xfrm>
          <a:prstGeom prst="rect">
            <a:avLst/>
          </a:prstGeom>
          <a:noFill/>
        </p:spPr>
        <p:txBody>
          <a:bodyPr wrap="none" lIns="182880" tIns="146304" rIns="182880" bIns="146304" rtlCol="0">
            <a:spAutoFit/>
          </a:bodyPr>
          <a:lstStyle/>
          <a:p>
            <a:pPr>
              <a:lnSpc>
                <a:spcPct val="90000"/>
              </a:lnSpc>
              <a:spcAft>
                <a:spcPts val="600"/>
              </a:spcAft>
            </a:pPr>
            <a:fld id="{221EA3FC-6ECF-4BC1-A31B-DE2BAFB4B974}" type="slidenum">
              <a:rPr lang="en-US" smtClean="0">
                <a:gradFill>
                  <a:gsLst>
                    <a:gs pos="2917">
                      <a:schemeClr val="tx1"/>
                    </a:gs>
                    <a:gs pos="30000">
                      <a:schemeClr val="tx1"/>
                    </a:gs>
                  </a:gsLst>
                  <a:lin ang="5400000" scaled="0"/>
                </a:gradFill>
              </a:rPr>
              <a:t>9</a:t>
            </a:fld>
            <a:endParaRPr lang="en-US" dirty="0">
              <a:gradFill>
                <a:gsLst>
                  <a:gs pos="2917">
                    <a:schemeClr val="tx1"/>
                  </a:gs>
                  <a:gs pos="30000">
                    <a:schemeClr val="tx1"/>
                  </a:gs>
                </a:gsLst>
                <a:lin ang="5400000" scaled="0"/>
              </a:gradFill>
            </a:endParaRPr>
          </a:p>
        </p:txBody>
      </p:sp>
      <p:grpSp>
        <p:nvGrpSpPr>
          <p:cNvPr id="22" name="Group 21">
            <a:extLst>
              <a:ext uri="{FF2B5EF4-FFF2-40B4-BE49-F238E27FC236}">
                <a16:creationId xmlns:a16="http://schemas.microsoft.com/office/drawing/2014/main" id="{C6ED6BC8-C127-437B-8F9D-BC59FA3803B3}"/>
              </a:ext>
            </a:extLst>
          </p:cNvPr>
          <p:cNvGrpSpPr/>
          <p:nvPr/>
        </p:nvGrpSpPr>
        <p:grpSpPr>
          <a:xfrm>
            <a:off x="3323500" y="1820862"/>
            <a:ext cx="5561737" cy="4343400"/>
            <a:chOff x="3018700" y="1820862"/>
            <a:chExt cx="5561737" cy="4343400"/>
          </a:xfrm>
        </p:grpSpPr>
        <p:grpSp>
          <p:nvGrpSpPr>
            <p:cNvPr id="5" name="Group 4">
              <a:extLst>
                <a:ext uri="{FF2B5EF4-FFF2-40B4-BE49-F238E27FC236}">
                  <a16:creationId xmlns:a16="http://schemas.microsoft.com/office/drawing/2014/main" id="{C4DC0C9B-0EAE-46EF-9A62-879B27B382E5}"/>
                </a:ext>
              </a:extLst>
            </p:cNvPr>
            <p:cNvGrpSpPr/>
            <p:nvPr/>
          </p:nvGrpSpPr>
          <p:grpSpPr>
            <a:xfrm>
              <a:off x="3018700" y="1820862"/>
              <a:ext cx="5519271" cy="642868"/>
              <a:chOff x="4077176" y="528341"/>
              <a:chExt cx="3430869" cy="938128"/>
            </a:xfrm>
            <a:solidFill>
              <a:schemeClr val="accent6">
                <a:lumMod val="50000"/>
              </a:schemeClr>
            </a:solidFill>
          </p:grpSpPr>
          <p:sp>
            <p:nvSpPr>
              <p:cNvPr id="15" name="Rectangle: Rounded Corners 14">
                <a:extLst>
                  <a:ext uri="{FF2B5EF4-FFF2-40B4-BE49-F238E27FC236}">
                    <a16:creationId xmlns:a16="http://schemas.microsoft.com/office/drawing/2014/main" id="{1E5E3F46-D388-4058-A6D3-961975DA3C98}"/>
                  </a:ext>
                </a:extLst>
              </p:cNvPr>
              <p:cNvSpPr/>
              <p:nvPr/>
            </p:nvSpPr>
            <p:spPr>
              <a:xfrm>
                <a:off x="4077176" y="528341"/>
                <a:ext cx="3430869" cy="938128"/>
              </a:xfrm>
              <a:prstGeom prst="roundRect">
                <a:avLst/>
              </a:prstGeom>
              <a:grpFill/>
              <a:ln>
                <a:solidFill>
                  <a:schemeClr val="bg2">
                    <a:lumMod val="50000"/>
                  </a:schemeClr>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a:lstStyle/>
              <a:p>
                <a:endParaRPr lang="en-US" sz="2000" b="1" dirty="0">
                  <a:solidFill>
                    <a:schemeClr val="bg1">
                      <a:lumMod val="95000"/>
                    </a:schemeClr>
                  </a:solidFill>
                </a:endParaRPr>
              </a:p>
            </p:txBody>
          </p:sp>
          <p:sp>
            <p:nvSpPr>
              <p:cNvPr id="16" name="Rectangle: Rounded Corners 4">
                <a:extLst>
                  <a:ext uri="{FF2B5EF4-FFF2-40B4-BE49-F238E27FC236}">
                    <a16:creationId xmlns:a16="http://schemas.microsoft.com/office/drawing/2014/main" id="{887A6D76-2E1C-41E3-8080-7BBA65507144}"/>
                  </a:ext>
                </a:extLst>
              </p:cNvPr>
              <p:cNvSpPr txBox="1"/>
              <p:nvPr/>
            </p:nvSpPr>
            <p:spPr>
              <a:xfrm>
                <a:off x="4122972" y="574137"/>
                <a:ext cx="3339277" cy="846536"/>
              </a:xfrm>
              <a:prstGeom prst="rect">
                <a:avLst/>
              </a:prstGeom>
              <a:grp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6200" tIns="76200" rIns="76200" bIns="76200" numCol="1" spcCol="1270" anchor="ctr" anchorCtr="0">
                <a:noAutofit/>
              </a:bodyPr>
              <a:lstStyle/>
              <a:p>
                <a:pPr algn="ctr" defTabSz="889000">
                  <a:lnSpc>
                    <a:spcPct val="90000"/>
                  </a:lnSpc>
                  <a:spcBef>
                    <a:spcPct val="0"/>
                  </a:spcBef>
                  <a:spcAft>
                    <a:spcPct val="35000"/>
                  </a:spcAft>
                </a:pPr>
                <a:r>
                  <a:rPr lang="en-US" sz="2000" b="1" dirty="0">
                    <a:solidFill>
                      <a:schemeClr val="bg1">
                        <a:lumMod val="95000"/>
                      </a:schemeClr>
                    </a:solidFill>
                    <a:latin typeface="+mj-lt"/>
                  </a:rPr>
                  <a:t>Standardized Data Science Lifecycle</a:t>
                </a:r>
              </a:p>
            </p:txBody>
          </p:sp>
        </p:grpSp>
        <p:grpSp>
          <p:nvGrpSpPr>
            <p:cNvPr id="6" name="Group 5">
              <a:extLst>
                <a:ext uri="{FF2B5EF4-FFF2-40B4-BE49-F238E27FC236}">
                  <a16:creationId xmlns:a16="http://schemas.microsoft.com/office/drawing/2014/main" id="{F4F548D9-30B4-48B8-A542-6A11D0B39A42}"/>
                </a:ext>
              </a:extLst>
            </p:cNvPr>
            <p:cNvGrpSpPr/>
            <p:nvPr/>
          </p:nvGrpSpPr>
          <p:grpSpPr>
            <a:xfrm>
              <a:off x="3061165" y="3571888"/>
              <a:ext cx="5519271" cy="762282"/>
              <a:chOff x="4077176" y="1583736"/>
              <a:chExt cx="3430869" cy="938128"/>
            </a:xfrm>
            <a:solidFill>
              <a:schemeClr val="accent6">
                <a:lumMod val="50000"/>
              </a:schemeClr>
            </a:solidFill>
          </p:grpSpPr>
          <p:sp>
            <p:nvSpPr>
              <p:cNvPr id="13" name="Rectangle: Rounded Corners 12">
                <a:extLst>
                  <a:ext uri="{FF2B5EF4-FFF2-40B4-BE49-F238E27FC236}">
                    <a16:creationId xmlns:a16="http://schemas.microsoft.com/office/drawing/2014/main" id="{F4C99A29-AF01-4F6E-9C02-161E92C2AB85}"/>
                  </a:ext>
                </a:extLst>
              </p:cNvPr>
              <p:cNvSpPr/>
              <p:nvPr/>
            </p:nvSpPr>
            <p:spPr>
              <a:xfrm>
                <a:off x="4077176" y="1583736"/>
                <a:ext cx="3430869" cy="938128"/>
              </a:xfrm>
              <a:prstGeom prst="roundRect">
                <a:avLst/>
              </a:prstGeom>
              <a:grpFill/>
              <a:ln>
                <a:solidFill>
                  <a:schemeClr val="bg2">
                    <a:lumMod val="50000"/>
                  </a:schemeClr>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4" name="Rectangle: Rounded Corners 4">
                <a:extLst>
                  <a:ext uri="{FF2B5EF4-FFF2-40B4-BE49-F238E27FC236}">
                    <a16:creationId xmlns:a16="http://schemas.microsoft.com/office/drawing/2014/main" id="{07398105-47C6-4C57-8449-CB83FD8FF8CA}"/>
                  </a:ext>
                </a:extLst>
              </p:cNvPr>
              <p:cNvSpPr txBox="1"/>
              <p:nvPr/>
            </p:nvSpPr>
            <p:spPr>
              <a:xfrm>
                <a:off x="4122972" y="1629532"/>
                <a:ext cx="3339277" cy="846536"/>
              </a:xfrm>
              <a:prstGeom prst="rect">
                <a:avLst/>
              </a:prstGeom>
              <a:grp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6200" tIns="76200" rIns="76200" bIns="76200" numCol="1" spcCol="1270" anchor="ctr" anchorCtr="0">
                <a:noAutofit/>
              </a:bodyPr>
              <a:lstStyle/>
              <a:p>
                <a:pPr algn="ctr" defTabSz="889000">
                  <a:lnSpc>
                    <a:spcPct val="90000"/>
                  </a:lnSpc>
                  <a:spcBef>
                    <a:spcPct val="0"/>
                  </a:spcBef>
                  <a:spcAft>
                    <a:spcPct val="35000"/>
                  </a:spcAft>
                </a:pPr>
                <a:r>
                  <a:rPr lang="en-US" sz="2000" b="1" dirty="0">
                    <a:solidFill>
                      <a:schemeClr val="bg1">
                        <a:lumMod val="95000"/>
                      </a:schemeClr>
                    </a:solidFill>
                    <a:latin typeface="+mj-lt"/>
                  </a:rPr>
                  <a:t>Project Structure, Templates &amp; Roles</a:t>
                </a:r>
              </a:p>
            </p:txBody>
          </p:sp>
        </p:grpSp>
        <p:grpSp>
          <p:nvGrpSpPr>
            <p:cNvPr id="7" name="Group 6">
              <a:extLst>
                <a:ext uri="{FF2B5EF4-FFF2-40B4-BE49-F238E27FC236}">
                  <a16:creationId xmlns:a16="http://schemas.microsoft.com/office/drawing/2014/main" id="{6B7F660A-6A07-4396-8B0C-09348ED71B4C}"/>
                </a:ext>
              </a:extLst>
            </p:cNvPr>
            <p:cNvGrpSpPr/>
            <p:nvPr/>
          </p:nvGrpSpPr>
          <p:grpSpPr>
            <a:xfrm>
              <a:off x="3043511" y="2681459"/>
              <a:ext cx="5519271" cy="719910"/>
              <a:chOff x="4077176" y="2639130"/>
              <a:chExt cx="3430869" cy="938128"/>
            </a:xfrm>
            <a:solidFill>
              <a:schemeClr val="accent6">
                <a:lumMod val="50000"/>
              </a:schemeClr>
            </a:solidFill>
          </p:grpSpPr>
          <p:sp>
            <p:nvSpPr>
              <p:cNvPr id="11" name="Rectangle: Rounded Corners 10">
                <a:extLst>
                  <a:ext uri="{FF2B5EF4-FFF2-40B4-BE49-F238E27FC236}">
                    <a16:creationId xmlns:a16="http://schemas.microsoft.com/office/drawing/2014/main" id="{C1BB8039-A369-43FF-AB57-C84AB747203C}"/>
                  </a:ext>
                </a:extLst>
              </p:cNvPr>
              <p:cNvSpPr/>
              <p:nvPr/>
            </p:nvSpPr>
            <p:spPr>
              <a:xfrm>
                <a:off x="4077176" y="2639130"/>
                <a:ext cx="3430869" cy="938128"/>
              </a:xfrm>
              <a:prstGeom prst="roundRect">
                <a:avLst/>
              </a:prstGeom>
              <a:grpFill/>
              <a:ln>
                <a:solidFill>
                  <a:schemeClr val="bg2">
                    <a:lumMod val="50000"/>
                  </a:schemeClr>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2" name="Rectangle: Rounded Corners 4">
                <a:extLst>
                  <a:ext uri="{FF2B5EF4-FFF2-40B4-BE49-F238E27FC236}">
                    <a16:creationId xmlns:a16="http://schemas.microsoft.com/office/drawing/2014/main" id="{41957280-7D81-4AFC-9194-4A341ED2665F}"/>
                  </a:ext>
                </a:extLst>
              </p:cNvPr>
              <p:cNvSpPr txBox="1"/>
              <p:nvPr/>
            </p:nvSpPr>
            <p:spPr>
              <a:xfrm>
                <a:off x="4122972" y="2684926"/>
                <a:ext cx="3339277" cy="846536"/>
              </a:xfrm>
              <a:prstGeom prst="rect">
                <a:avLst/>
              </a:prstGeom>
              <a:grp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6200" tIns="76200" rIns="76200" bIns="76200" numCol="1" spcCol="1270" anchor="ctr" anchorCtr="0">
                <a:noAutofit/>
              </a:bodyPr>
              <a:lstStyle/>
              <a:p>
                <a:pPr algn="ctr" defTabSz="889000">
                  <a:lnSpc>
                    <a:spcPct val="90000"/>
                  </a:lnSpc>
                  <a:spcBef>
                    <a:spcPct val="0"/>
                  </a:spcBef>
                  <a:spcAft>
                    <a:spcPct val="35000"/>
                  </a:spcAft>
                </a:pPr>
                <a:r>
                  <a:rPr lang="en-US" sz="2000" b="1" dirty="0">
                    <a:solidFill>
                      <a:schemeClr val="bg1">
                        <a:lumMod val="95000"/>
                      </a:schemeClr>
                    </a:solidFill>
                    <a:latin typeface="+mj-lt"/>
                  </a:rPr>
                  <a:t>Infrastructure &amp; Toolkits</a:t>
                </a:r>
                <a:endParaRPr lang="en-US" sz="2000" dirty="0">
                  <a:solidFill>
                    <a:schemeClr val="bg1">
                      <a:lumMod val="95000"/>
                    </a:schemeClr>
                  </a:solidFill>
                  <a:latin typeface="+mj-lt"/>
                </a:endParaRPr>
              </a:p>
            </p:txBody>
          </p:sp>
        </p:grpSp>
        <p:grpSp>
          <p:nvGrpSpPr>
            <p:cNvPr id="8" name="Group 7">
              <a:extLst>
                <a:ext uri="{FF2B5EF4-FFF2-40B4-BE49-F238E27FC236}">
                  <a16:creationId xmlns:a16="http://schemas.microsoft.com/office/drawing/2014/main" id="{8CF8288F-20A6-4CE4-AD37-74AED9A9F317}"/>
                </a:ext>
              </a:extLst>
            </p:cNvPr>
            <p:cNvGrpSpPr/>
            <p:nvPr/>
          </p:nvGrpSpPr>
          <p:grpSpPr>
            <a:xfrm>
              <a:off x="3061166" y="5469543"/>
              <a:ext cx="5519271" cy="694719"/>
              <a:chOff x="4077176" y="3694524"/>
              <a:chExt cx="3430869" cy="938128"/>
            </a:xfrm>
            <a:solidFill>
              <a:schemeClr val="accent6">
                <a:lumMod val="50000"/>
              </a:schemeClr>
            </a:solidFill>
          </p:grpSpPr>
          <p:sp>
            <p:nvSpPr>
              <p:cNvPr id="9" name="Rectangle: Rounded Corners 8">
                <a:extLst>
                  <a:ext uri="{FF2B5EF4-FFF2-40B4-BE49-F238E27FC236}">
                    <a16:creationId xmlns:a16="http://schemas.microsoft.com/office/drawing/2014/main" id="{04C35327-99A7-4AC8-8C11-9594342A85D7}"/>
                  </a:ext>
                </a:extLst>
              </p:cNvPr>
              <p:cNvSpPr/>
              <p:nvPr/>
            </p:nvSpPr>
            <p:spPr>
              <a:xfrm>
                <a:off x="4077176" y="3694524"/>
                <a:ext cx="3430869" cy="938128"/>
              </a:xfrm>
              <a:prstGeom prst="roundRect">
                <a:avLst/>
              </a:prstGeom>
              <a:grpFill/>
              <a:ln>
                <a:solidFill>
                  <a:schemeClr val="bg2">
                    <a:lumMod val="50000"/>
                  </a:schemeClr>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0" name="Rectangle: Rounded Corners 4">
                <a:extLst>
                  <a:ext uri="{FF2B5EF4-FFF2-40B4-BE49-F238E27FC236}">
                    <a16:creationId xmlns:a16="http://schemas.microsoft.com/office/drawing/2014/main" id="{0867DE70-3260-4961-9AA4-13C8A4E8816A}"/>
                  </a:ext>
                </a:extLst>
              </p:cNvPr>
              <p:cNvSpPr txBox="1"/>
              <p:nvPr/>
            </p:nvSpPr>
            <p:spPr>
              <a:xfrm>
                <a:off x="4122972" y="3740320"/>
                <a:ext cx="3339277" cy="846536"/>
              </a:xfrm>
              <a:prstGeom prst="rect">
                <a:avLst/>
              </a:prstGeom>
              <a:grp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6200" tIns="76200" rIns="76200" bIns="76200" numCol="1" spcCol="1270" anchor="ctr" anchorCtr="0">
                <a:noAutofit/>
              </a:bodyPr>
              <a:lstStyle/>
              <a:p>
                <a:pPr algn="ctr" defTabSz="889000">
                  <a:lnSpc>
                    <a:spcPct val="90000"/>
                  </a:lnSpc>
                  <a:spcBef>
                    <a:spcPct val="0"/>
                  </a:spcBef>
                  <a:spcAft>
                    <a:spcPct val="35000"/>
                  </a:spcAft>
                </a:pPr>
                <a:r>
                  <a:rPr lang="en-US" sz="2000" b="1" dirty="0">
                    <a:solidFill>
                      <a:schemeClr val="bg1">
                        <a:lumMod val="95000"/>
                      </a:schemeClr>
                    </a:solidFill>
                    <a:latin typeface="+mj-lt"/>
                  </a:rPr>
                  <a:t>Re-usable Data Science Utilities</a:t>
                </a:r>
              </a:p>
            </p:txBody>
          </p:sp>
        </p:grpSp>
        <p:grpSp>
          <p:nvGrpSpPr>
            <p:cNvPr id="19" name="Group 18">
              <a:extLst>
                <a:ext uri="{FF2B5EF4-FFF2-40B4-BE49-F238E27FC236}">
                  <a16:creationId xmlns:a16="http://schemas.microsoft.com/office/drawing/2014/main" id="{9666F235-6F04-4B47-9322-FE95445A51BB}"/>
                </a:ext>
              </a:extLst>
            </p:cNvPr>
            <p:cNvGrpSpPr/>
            <p:nvPr/>
          </p:nvGrpSpPr>
          <p:grpSpPr>
            <a:xfrm>
              <a:off x="3054145" y="4554497"/>
              <a:ext cx="5519271" cy="694719"/>
              <a:chOff x="4077176" y="3694524"/>
              <a:chExt cx="3430869" cy="938128"/>
            </a:xfrm>
            <a:solidFill>
              <a:schemeClr val="accent6">
                <a:lumMod val="50000"/>
              </a:schemeClr>
            </a:solidFill>
          </p:grpSpPr>
          <p:sp>
            <p:nvSpPr>
              <p:cNvPr id="20" name="Rectangle: Rounded Corners 19">
                <a:extLst>
                  <a:ext uri="{FF2B5EF4-FFF2-40B4-BE49-F238E27FC236}">
                    <a16:creationId xmlns:a16="http://schemas.microsoft.com/office/drawing/2014/main" id="{42B66642-1AAE-43E9-9240-28B1FB8F30B2}"/>
                  </a:ext>
                </a:extLst>
              </p:cNvPr>
              <p:cNvSpPr/>
              <p:nvPr/>
            </p:nvSpPr>
            <p:spPr>
              <a:xfrm>
                <a:off x="4077176" y="3694524"/>
                <a:ext cx="3430869" cy="938128"/>
              </a:xfrm>
              <a:prstGeom prst="roundRect">
                <a:avLst/>
              </a:prstGeom>
              <a:grpFill/>
              <a:ln>
                <a:solidFill>
                  <a:schemeClr val="bg2">
                    <a:lumMod val="50000"/>
                  </a:schemeClr>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21" name="Rectangle: Rounded Corners 4">
                <a:extLst>
                  <a:ext uri="{FF2B5EF4-FFF2-40B4-BE49-F238E27FC236}">
                    <a16:creationId xmlns:a16="http://schemas.microsoft.com/office/drawing/2014/main" id="{43D377E3-841F-4490-BF34-9782BE06A1F7}"/>
                  </a:ext>
                </a:extLst>
              </p:cNvPr>
              <p:cNvSpPr txBox="1"/>
              <p:nvPr/>
            </p:nvSpPr>
            <p:spPr>
              <a:xfrm>
                <a:off x="4122972" y="3740320"/>
                <a:ext cx="3339277" cy="846535"/>
              </a:xfrm>
              <a:prstGeom prst="rect">
                <a:avLst/>
              </a:prstGeom>
              <a:grp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6200" tIns="76200" rIns="76200" bIns="76200" numCol="1" spcCol="1270" anchor="ctr" anchorCtr="0">
                <a:noAutofit/>
              </a:bodyPr>
              <a:lstStyle/>
              <a:p>
                <a:pPr algn="ctr" defTabSz="889000">
                  <a:lnSpc>
                    <a:spcPct val="90000"/>
                  </a:lnSpc>
                  <a:spcBef>
                    <a:spcPct val="0"/>
                  </a:spcBef>
                  <a:spcAft>
                    <a:spcPct val="35000"/>
                  </a:spcAft>
                </a:pPr>
                <a:r>
                  <a:rPr lang="en-US" sz="2000" b="1" dirty="0">
                    <a:solidFill>
                      <a:schemeClr val="bg1">
                        <a:lumMod val="95000"/>
                      </a:schemeClr>
                    </a:solidFill>
                    <a:latin typeface="+mj-lt"/>
                  </a:rPr>
                  <a:t>Project Execution (incl. DevOps components) </a:t>
                </a:r>
              </a:p>
            </p:txBody>
          </p:sp>
        </p:grpSp>
      </p:grpSp>
    </p:spTree>
    <p:extLst>
      <p:ext uri="{BB962C8B-B14F-4D97-AF65-F5344CB8AC3E}">
        <p14:creationId xmlns:p14="http://schemas.microsoft.com/office/powerpoint/2010/main" val="593815012"/>
      </p:ext>
    </p:extLst>
  </p:cSld>
  <p:clrMapOvr>
    <a:masterClrMapping/>
  </p:clrMapOvr>
  <p:transition spd="slow">
    <p:push dir="u"/>
  </p:transition>
</p:sld>
</file>

<file path=ppt/theme/theme1.xml><?xml version="1.0" encoding="utf-8"?>
<a:theme xmlns:a="http://schemas.openxmlformats.org/drawingml/2006/main" name="5-50109_Microsoft_Light_Template">
  <a:themeElements>
    <a:clrScheme name="Microsoft_2017_Light">
      <a:dk1>
        <a:srgbClr val="353535"/>
      </a:dk1>
      <a:lt1>
        <a:srgbClr val="FFFFFF"/>
      </a:lt1>
      <a:dk2>
        <a:srgbClr val="D83B01"/>
      </a:dk2>
      <a:lt2>
        <a:srgbClr val="E6E6E6"/>
      </a:lt2>
      <a:accent1>
        <a:srgbClr val="D83B01"/>
      </a:accent1>
      <a:accent2>
        <a:srgbClr val="FF8C00"/>
      </a:accent2>
      <a:accent3>
        <a:srgbClr val="FFB900"/>
      </a:accent3>
      <a:accent4>
        <a:srgbClr val="0078D7"/>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7_16x9_Template.potx" id="{2A99AE01-A11F-4F2C-9BCC-4E42F4CE769C}" vid="{42DFBAD3-C25F-4FC8-963A-1F73730D7E5C}"/>
    </a:ext>
  </a:extLst>
</a:theme>
</file>

<file path=ppt/theme/theme2.xml><?xml version="1.0" encoding="utf-8"?>
<a:theme xmlns:a="http://schemas.openxmlformats.org/drawingml/2006/main" name="5-50109_Microsoft_Dark_Template">
  <a:themeElements>
    <a:clrScheme name="Microsoft 2017 Dark">
      <a:dk1>
        <a:srgbClr val="353535"/>
      </a:dk1>
      <a:lt1>
        <a:srgbClr val="FFFFFF"/>
      </a:lt1>
      <a:dk2>
        <a:srgbClr val="D83B01"/>
      </a:dk2>
      <a:lt2>
        <a:srgbClr val="CDF4FF"/>
      </a:lt2>
      <a:accent1>
        <a:srgbClr val="D83B01"/>
      </a:accent1>
      <a:accent2>
        <a:srgbClr val="FF8C00"/>
      </a:accent2>
      <a:accent3>
        <a:srgbClr val="FFB900"/>
      </a:accent3>
      <a:accent4>
        <a:srgbClr val="00BCF2"/>
      </a:accent4>
      <a:accent5>
        <a:srgbClr val="D2D2D2"/>
      </a:accent5>
      <a:accent6>
        <a:srgbClr val="737373"/>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7_16x9_Template.potx" id="{2A99AE01-A11F-4F2C-9BCC-4E42F4CE769C}" vid="{7C638A3A-D771-4183-8214-2AFBE384714F}"/>
    </a:ext>
  </a:extLst>
</a:theme>
</file>

<file path=ppt/theme/theme3.xml><?xml version="1.0" encoding="utf-8"?>
<a:theme xmlns:a="http://schemas.openxmlformats.org/drawingml/2006/main" name="WWC LIGHT - TITLES">
  <a:themeElements>
    <a:clrScheme name="WWC FY17">
      <a:dk1>
        <a:srgbClr val="3C3C3C"/>
      </a:dk1>
      <a:lt1>
        <a:sysClr val="window" lastClr="FFFFFF"/>
      </a:lt1>
      <a:dk2>
        <a:srgbClr val="000000"/>
      </a:dk2>
      <a:lt2>
        <a:srgbClr val="E6E6E6"/>
      </a:lt2>
      <a:accent1>
        <a:srgbClr val="BAD80A"/>
      </a:accent1>
      <a:accent2>
        <a:srgbClr val="004B1C"/>
      </a:accent2>
      <a:accent3>
        <a:srgbClr val="0078D7"/>
      </a:accent3>
      <a:accent4>
        <a:srgbClr val="002050"/>
      </a:accent4>
      <a:accent5>
        <a:srgbClr val="FF8C00"/>
      </a:accent5>
      <a:accent6>
        <a:srgbClr val="D83B01"/>
      </a:accent6>
      <a:hlink>
        <a:srgbClr val="008272"/>
      </a:hlink>
      <a:folHlink>
        <a:srgbClr val="008272"/>
      </a:folHlink>
    </a:clrScheme>
    <a:fontScheme name="WWC FY17">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Y17 WW Communities Template.potx" id="{5ADF41DD-BB22-4DD9-BD78-F984312C14C0}" vid="{A0ADA0D7-5148-458C-9E3C-1FA2580676D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ession_x0020_Code xmlns="04e01bb1-6d80-42e9-ae53-416b1e8aa845" xsi:nil="true"/>
    <LikesCount xmlns="http://schemas.microsoft.com/sharepoint/v3" xsi:nil="true"/>
    <_x0062_bc8 xmlns="e889e55c-35cf-43c7-aaf4-cf2500919dd8">
      <UserInfo>
        <DisplayName/>
        <AccountId xsi:nil="true"/>
        <AccountType/>
      </UserInfo>
    </_x0062_bc8>
    <External_x0020_Speaker xmlns="04e01bb1-6d80-42e9-ae53-416b1e8aa845" xsi:nil="true"/>
    <fb4e50409e3b4517bb965b3c7125e153 xmlns="04e01bb1-6d80-42e9-ae53-416b1e8aa845">
      <Terms xmlns="http://schemas.microsoft.com/office/infopath/2007/PartnerControls"/>
    </fb4e50409e3b4517bb965b3c7125e153>
    <MS_x0020_Content_x0020_Owner xmlns="04e01bb1-6d80-42e9-ae53-416b1e8aa845">
      <UserInfo>
        <DisplayName/>
        <AccountId xsi:nil="true"/>
        <AccountType/>
      </UserInfo>
    </MS_x0020_Content_x0020_Owner>
    <l61c8586195b4657a1f710a539f9bc3a xmlns="04e01bb1-6d80-42e9-ae53-416b1e8aa845">
      <Terms xmlns="http://schemas.microsoft.com/office/infopath/2007/PartnerControls">
        <TermInfo xmlns="http://schemas.microsoft.com/office/infopath/2007/PartnerControls">
          <TermName xmlns="http://schemas.microsoft.com/office/infopath/2007/PartnerControls">Orange County Convention Center</TermName>
          <TermId xmlns="http://schemas.microsoft.com/office/infopath/2007/PartnerControls">bd993e89-aa48-4695-84e0-3b53e88b1a79</TermId>
        </TermInfo>
      </Terms>
    </l61c8586195b4657a1f710a539f9bc3a>
    <a645af38eebb4a1ea4744f163c56ea26 xmlns="04e01bb1-6d80-42e9-ae53-416b1e8aa845">
      <Terms xmlns="http://schemas.microsoft.com/office/infopath/2007/PartnerControls"/>
    </a645af38eebb4a1ea4744f163c56ea26>
    <g60601ae6c3e4c409eb6a70077dda16d xmlns="04e01bb1-6d80-42e9-ae53-416b1e8aa845">
      <Terms xmlns="http://schemas.microsoft.com/office/infopath/2007/PartnerControls">
        <TermInfo xmlns="http://schemas.microsoft.com/office/infopath/2007/PartnerControls">
          <TermName xmlns="http://schemas.microsoft.com/office/infopath/2007/PartnerControls">Orlando</TermName>
          <TermId xmlns="http://schemas.microsoft.com/office/infopath/2007/PartnerControls">8cc4ed56-1866-4501-a22c-89aafde6f59b</TermId>
        </TermInfo>
      </Terms>
    </g60601ae6c3e4c409eb6a70077dda16d>
    <e6bd9c8ce3ed4fe68161c78952f36fbc xmlns="04e01bb1-6d80-42e9-ae53-416b1e8aa845">
      <Terms xmlns="http://schemas.microsoft.com/office/infopath/2007/PartnerControls"/>
    </e6bd9c8ce3ed4fe68161c78952f36fbc>
    <MS_x0020_Speaker xmlns="04e01bb1-6d80-42e9-ae53-416b1e8aa845">
      <UserInfo>
        <DisplayName/>
        <AccountId xsi:nil="true"/>
        <AccountType/>
      </UserInfo>
    </MS_x0020_Speaker>
    <Presentation_x0020_Date xmlns="04e01bb1-6d80-42e9-ae53-416b1e8aa845" xsi:nil="true"/>
    <Event_x0020_Start_x0020_Date xmlns="04e01bb1-6d80-42e9-ae53-416b1e8aa845">2017-09-25T00:00:00+00:00</Event_x0020_Start_x0020_Date>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2017</TermName>
          <TermId xmlns="http://schemas.microsoft.com/office/infopath/2007/PartnerControls">21d30605-03f6-4b08-a63a-5a553eb19f84</TermId>
        </TermInfo>
      </Terms>
    </TaxKeywordTaxHTField>
    <e349cd3f156b4e7d8653c9cd4f2d8fb4 xmlns="04e01bb1-6d80-42e9-ae53-416b1e8aa845">
      <Terms xmlns="http://schemas.microsoft.com/office/infopath/2007/PartnerControls">
        <TermInfo xmlns="http://schemas.microsoft.com/office/infopath/2007/PartnerControls">
          <TermName xmlns="http://schemas.microsoft.com/office/infopath/2007/PartnerControls">Microsoft Ignite</TermName>
          <TermId xmlns="http://schemas.microsoft.com/office/infopath/2007/PartnerControls">9323c522-fe4b-4922-816b-10a1920d7afb</TermId>
        </TermInfo>
      </Terms>
    </e349cd3f156b4e7d8653c9cd4f2d8fb4>
    <TaxCatchAll xmlns="230e9df3-be65-4c73-a93b-d1236ebd677e">
      <Value>55</Value>
      <Value>54</Value>
      <Value>53</Value>
      <Value>16</Value>
    </TaxCatchAll>
    <Event_x0020_End_x0020_Date xmlns="04e01bb1-6d80-42e9-ae53-416b1e8aa845">2017-09-29T00:00:00+00:00</Event_x0020_End_x0020_Date>
    <c2f1b796fca04ddbb48af271e99c8750 xmlns="04e01bb1-6d80-42e9-ae53-416b1e8aa845">
      <Terms xmlns="http://schemas.microsoft.com/office/infopath/2007/PartnerControls"/>
    </c2f1b796fca04ddbb48af271e99c8750>
  </documentManagement>
</p:properties>
</file>

<file path=customXml/item3.xml><?xml version="1.0" encoding="utf-8"?>
<ct:contentTypeSchema xmlns:ct="http://schemas.microsoft.com/office/2006/metadata/contentType" xmlns:ma="http://schemas.microsoft.com/office/2006/metadata/properties/metaAttributes" ct:_="" ma:_="" ma:contentTypeName="PresentationsDoc" ma:contentTypeID="0x010100A584695755FE764EB25B07353E74077C00D779C3CEF1177A4F8B41F96DF87A1F66" ma:contentTypeVersion="27" ma:contentTypeDescription="" ma:contentTypeScope="" ma:versionID="8641f81e7643323f4894ad5cfb9fb0f3">
  <xsd:schema xmlns:xsd="http://www.w3.org/2001/XMLSchema" xmlns:xs="http://www.w3.org/2001/XMLSchema" xmlns:p="http://schemas.microsoft.com/office/2006/metadata/properties" xmlns:ns1="http://schemas.microsoft.com/sharepoint/v3" xmlns:ns2="04e01bb1-6d80-42e9-ae53-416b1e8aa845" xmlns:ns3="230e9df3-be65-4c73-a93b-d1236ebd677e" xmlns:ns5="e889e55c-35cf-43c7-aaf4-cf2500919dd8" targetNamespace="http://schemas.microsoft.com/office/2006/metadata/properties" ma:root="true" ma:fieldsID="cfa393de6d5a52634dd4113eb929c878" ns1:_="" ns2:_="" ns3:_="" ns5:_="">
    <xsd:import namespace="http://schemas.microsoft.com/sharepoint/v3"/>
    <xsd:import namespace="04e01bb1-6d80-42e9-ae53-416b1e8aa845"/>
    <xsd:import namespace="230e9df3-be65-4c73-a93b-d1236ebd677e"/>
    <xsd:import namespace="e889e55c-35cf-43c7-aaf4-cf2500919dd8"/>
    <xsd:element name="properties">
      <xsd:complexType>
        <xsd:sequence>
          <xsd:element name="documentManagement">
            <xsd:complexType>
              <xsd:all>
                <xsd:element ref="ns2:e349cd3f156b4e7d8653c9cd4f2d8fb4" minOccurs="0"/>
                <xsd:element ref="ns3:TaxCatchAll" minOccurs="0"/>
                <xsd:element ref="ns3:TaxCatchAllLabel" minOccurs="0"/>
                <xsd:element ref="ns2:g60601ae6c3e4c409eb6a70077dda16d" minOccurs="0"/>
                <xsd:element ref="ns2:l61c8586195b4657a1f710a539f9bc3a"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e6bd9c8ce3ed4fe68161c78952f36fbc" minOccurs="0"/>
                <xsd:element ref="ns2:c2f1b796fca04ddbb48af271e99c8750" minOccurs="0"/>
                <xsd:element ref="ns2:Session_x0020_Code" minOccurs="0"/>
                <xsd:element ref="ns2:MS_x0020_Content_x0020_Owner" minOccurs="0"/>
                <xsd:element ref="ns2:a645af38eebb4a1ea4744f163c56ea26" minOccurs="0"/>
                <xsd:element ref="ns2:fb4e50409e3b4517bb965b3c7125e15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5:_x0062_bc8" minOccurs="0"/>
                <xsd:element ref="ns2:LastSharedByUser" minOccurs="0"/>
                <xsd:element ref="ns2:LastSharedByTime" minOccurs="0"/>
                <xsd:element ref="ns5:MediaServiceMetadata" minOccurs="0"/>
                <xsd:element ref="ns5: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4e01bb1-6d80-42e9-ae53-416b1e8aa845" elementFormDefault="qualified">
    <xsd:import namespace="http://schemas.microsoft.com/office/2006/documentManagement/types"/>
    <xsd:import namespace="http://schemas.microsoft.com/office/infopath/2007/PartnerControls"/>
    <xsd:element name="e349cd3f156b4e7d8653c9cd4f2d8fb4" ma:index="8" nillable="true" ma:taxonomy="true" ma:internalName="e349cd3f156b4e7d8653c9cd4f2d8fb4" ma:taxonomyFieldName="Event_x0020_Name" ma:displayName="Event Name" ma:default="" ma:fieldId="{e349cd3f-156b-4e7d-8653-c9cd4f2d8fb4}"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g60601ae6c3e4c409eb6a70077dda16d" ma:index="12" nillable="true" ma:taxonomy="true" ma:internalName="g60601ae6c3e4c409eb6a70077dda16d" ma:taxonomyFieldName="Event_x0020_Location" ma:displayName="Event Location" ma:default="" ma:fieldId="{060601ae-6c3e-4c40-9eb6-a70077dda16d}"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l61c8586195b4657a1f710a539f9bc3a" ma:index="14" nillable="true" ma:taxonomy="true" ma:internalName="l61c8586195b4657a1f710a539f9bc3a" ma:taxonomyFieldName="Event_x0020_Venue" ma:displayName="Event Venue" ma:default="" ma:fieldId="{561c8586-195b-4657-a1f7-10a539f9bc3a}"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e6bd9c8ce3ed4fe68161c78952f36fbc" ma:index="21" nillable="true" ma:taxonomy="true" ma:internalName="e6bd9c8ce3ed4fe68161c78952f36fbc" ma:taxonomyFieldName="Product" ma:displayName="Product" ma:default="" ma:fieldId="{e6bd9c8c-e3ed-4fe6-8161-c78952f36fb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c2f1b796fca04ddbb48af271e99c8750" ma:index="23" nillable="true" ma:taxonomy="true" ma:internalName="c2f1b796fca04ddbb48af271e99c8750" ma:taxonomyFieldName="Campaign" ma:displayName="Campaign" ma:default="" ma:fieldId="{c2f1b796-fca0-4ddb-b48a-f271e99c875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645af38eebb4a1ea4744f163c56ea26" ma:index="27" nillable="true" ma:taxonomy="true" ma:internalName="a645af38eebb4a1ea4744f163c56ea26" ma:taxonomyFieldName="Track" ma:displayName="Track" ma:default="" ma:fieldId="{a645af38-eebb-4a1e-a474-4f163c56ea26}" ma:sspId="e385fb40-52d4-4fae-9c5b-3e8ff8a5878e" ma:termSetId="c41d04fa-0c93-454c-bbda-19a0dbc9ce57" ma:anchorId="00000000-0000-0000-0000-000000000000" ma:open="true" ma:isKeyword="false">
      <xsd:complexType>
        <xsd:sequence>
          <xsd:element ref="pc:Terms" minOccurs="0" maxOccurs="1"/>
        </xsd:sequence>
      </xsd:complexType>
    </xsd:element>
    <xsd:element name="fb4e50409e3b4517bb965b3c7125e153" ma:index="29" nillable="true" ma:taxonomy="true" ma:internalName="fb4e50409e3b4517bb965b3c7125e153" ma:taxonomyFieldName="Audience1" ma:displayName="Audience" ma:default="" ma:fieldId="{fb4e5040-9e3b-4517-bb96-5b3c7125e15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40" nillable="true" ma:displayName="Last Shared By User" ma:description="" ma:hidden="true" ma:internalName="LastSharedByUser" ma:readOnly="true">
      <xsd:simpleType>
        <xsd:restriction base="dms:Note"/>
      </xsd:simpleType>
    </xsd:element>
    <xsd:element name="LastSharedByTime" ma:index="41" nillable="true" ma:displayName="Last Shared By Time" ma:description="" ma:hidden="true"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508df36-a784-4474-b4a6-3a99ee8c8b37}" ma:internalName="TaxCatchAll" ma:showField="CatchAllData" ma:web="04e01bb1-6d80-42e9-ae53-416b1e8aa845">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508df36-a784-4474-b4a6-3a99ee8c8b37}" ma:internalName="TaxCatchAllLabel" ma:readOnly="true" ma:showField="CatchAllDataLabel" ma:web="04e01bb1-6d80-42e9-ae53-416b1e8aa845">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e889e55c-35cf-43c7-aaf4-cf2500919dd8" elementFormDefault="qualified">
    <xsd:import namespace="http://schemas.microsoft.com/office/2006/documentManagement/types"/>
    <xsd:import namespace="http://schemas.microsoft.com/office/infopath/2007/PartnerControls"/>
    <xsd:element name="_x0062_bc8" ma:index="39" nillable="true" ma:displayName="Person or Group" ma:list="UserInfo" ma:internalName="_x0062_bc8">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ediaServiceMetadata" ma:index="42" nillable="true" ma:displayName="MediaServiceMetadata" ma:description="" ma:hidden="true" ma:internalName="MediaServiceMetadata" ma:readOnly="true">
      <xsd:simpleType>
        <xsd:restriction base="dms:Note"/>
      </xsd:simpleType>
    </xsd:element>
    <xsd:element name="MediaServiceFastMetadata" ma:index="43"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http://schemas.openxmlformats.org/package/2006/metadata/core-properties"/>
    <ds:schemaRef ds:uri="e889e55c-35cf-43c7-aaf4-cf2500919dd8"/>
    <ds:schemaRef ds:uri="http://purl.org/dc/dcmitype/"/>
    <ds:schemaRef ds:uri="http://schemas.microsoft.com/office/2006/documentManagement/types"/>
    <ds:schemaRef ds:uri="http://purl.org/dc/elements/1.1/"/>
    <ds:schemaRef ds:uri="http://schemas.microsoft.com/office/2006/metadata/properties"/>
    <ds:schemaRef ds:uri="http://schemas.microsoft.com/sharepoint/v3"/>
    <ds:schemaRef ds:uri="230e9df3-be65-4c73-a93b-d1236ebd677e"/>
    <ds:schemaRef ds:uri="http://purl.org/dc/terms/"/>
    <ds:schemaRef ds:uri="http://schemas.microsoft.com/office/infopath/2007/PartnerControls"/>
    <ds:schemaRef ds:uri="04e01bb1-6d80-42e9-ae53-416b1e8aa845"/>
    <ds:schemaRef ds:uri="http://www.w3.org/XML/1998/namespace"/>
  </ds:schemaRefs>
</ds:datastoreItem>
</file>

<file path=customXml/itemProps3.xml><?xml version="1.0" encoding="utf-8"?>
<ds:datastoreItem xmlns:ds="http://schemas.openxmlformats.org/officeDocument/2006/customXml" ds:itemID="{532F11E6-5A70-45F1-A1F4-684775A6869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04e01bb1-6d80-42e9-ae53-416b1e8aa845"/>
    <ds:schemaRef ds:uri="230e9df3-be65-4c73-a93b-d1236ebd677e"/>
    <ds:schemaRef ds:uri="e889e55c-35cf-43c7-aaf4-cf2500919dd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Microsoft_2017_16x9_Template</Template>
  <TotalTime>5498</TotalTime>
  <Words>2473</Words>
  <Application>Microsoft Office PowerPoint</Application>
  <PresentationFormat>Custom</PresentationFormat>
  <Paragraphs>416</Paragraphs>
  <Slides>32</Slides>
  <Notes>29</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32</vt:i4>
      </vt:variant>
    </vt:vector>
  </HeadingPairs>
  <TitlesOfParts>
    <vt:vector size="45" baseType="lpstr">
      <vt:lpstr>Arial</vt:lpstr>
      <vt:lpstr>Consolas</vt:lpstr>
      <vt:lpstr>Courier New</vt:lpstr>
      <vt:lpstr>Segoe UI</vt:lpstr>
      <vt:lpstr>Segoe UI Emoji</vt:lpstr>
      <vt:lpstr>Segoe UI Light</vt:lpstr>
      <vt:lpstr>Segoe UI Semibold</vt:lpstr>
      <vt:lpstr>Segoe UI Semilight</vt:lpstr>
      <vt:lpstr>Times New Roman</vt:lpstr>
      <vt:lpstr>Wingdings</vt:lpstr>
      <vt:lpstr>5-50109_Microsoft_Light_Template</vt:lpstr>
      <vt:lpstr>5-50109_Microsoft_Dark_Template</vt:lpstr>
      <vt:lpstr>WWC LIGHT - TITLES</vt:lpstr>
      <vt:lpstr>Developing and deploying AI solutions on the cloud using Team Data Science Process (TDSP) and Azure Machine Learning (AML) </vt:lpstr>
      <vt:lpstr>Agenda</vt:lpstr>
      <vt:lpstr>Team Data Science Process (TDSP) Agile and iterative process to develop, deploy and manage AI applications in the cloud </vt:lpstr>
      <vt:lpstr>The opportunity and challenge of data science in enterprises</vt:lpstr>
      <vt:lpstr>One reason: Process challenge in Data Science</vt:lpstr>
      <vt:lpstr>Why is a process useful for Data Science?</vt:lpstr>
      <vt:lpstr>Data Science can borrow processes from DevOps</vt:lpstr>
      <vt:lpstr>TDSP objective</vt:lpstr>
      <vt:lpstr>TDSP features for data science teams</vt:lpstr>
      <vt:lpstr>Data Science lifecycle</vt:lpstr>
      <vt:lpstr>TDSP lifecycle stages can be integrated with specific deliverables &amp; checkpoints</vt:lpstr>
      <vt:lpstr>Project roles &amp; tasks Personas: account managers, PMs, DSs, SWEs, architects</vt:lpstr>
      <vt:lpstr>Shared and distributed infrastructure &amp; toolkits</vt:lpstr>
      <vt:lpstr>Agile work planning and execution template</vt:lpstr>
      <vt:lpstr>Collaborative development guidelines</vt:lpstr>
      <vt:lpstr>Custom Build Tasks</vt:lpstr>
      <vt:lpstr>Re-usable data science utilities: Analytics  Interactive data exploration and reporting – IDEAR (Python, R, MRS)</vt:lpstr>
      <vt:lpstr>Re-usable data science utilities: Analytics - modeling Automated modeling and reporting AMAR (R)</vt:lpstr>
      <vt:lpstr>TDSP documentation: https://aka.ms/tdsp</vt:lpstr>
      <vt:lpstr>TDSP trainings</vt:lpstr>
      <vt:lpstr>TDSP in action: E2E worked-out samples</vt:lpstr>
      <vt:lpstr>Adoption: How to stage (if needed)</vt:lpstr>
      <vt:lpstr>Adoption: Customers</vt:lpstr>
      <vt:lpstr>Using TDSP with AML</vt:lpstr>
      <vt:lpstr>PowerPoint Presentation</vt:lpstr>
      <vt:lpstr>Deploy everywhere</vt:lpstr>
      <vt:lpstr>Use what you want</vt:lpstr>
      <vt:lpstr>Using TDSP with Azure Machine Learning</vt:lpstr>
      <vt:lpstr>TDSP – AML worked-out samples in AI</vt:lpstr>
      <vt:lpstr>Sample: Sentiment-specific word embeddings (SSWE) improves classification of sentiments</vt:lpstr>
      <vt:lpstr>Summary</vt:lpstr>
      <vt:lpstr>Thank you!</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subject>&lt;Speech title here&gt;</dc:subject>
  <dc:creator>Debraj GuhaThakurta</dc:creator>
  <cp:keywords>Microsoft Ignite 2017</cp:keywords>
  <dc:description>Template: Mitchell Derrey, Silver Fox Productions_x000d_
Formatting: _x000d_
Audience Type:</dc:description>
  <cp:lastModifiedBy>Debraj GuhaThakurta</cp:lastModifiedBy>
  <cp:revision>1222</cp:revision>
  <cp:lastPrinted>2018-01-17T17:12:41Z</cp:lastPrinted>
  <dcterms:created xsi:type="dcterms:W3CDTF">2017-09-19T15:24:45Z</dcterms:created>
  <dcterms:modified xsi:type="dcterms:W3CDTF">2018-02-03T22:55:38Z</dcterms:modified>
  <cp:category>Microsoft Ignite 2017</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0x010100A584695755FE764EB25B07353E74077C00D779C3CEF1177A4F8B41F96DF87A1F66</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55;#Orange County Convention Center|bd993e89-aa48-4695-84e0-3b53e88b1a79</vt:lpwstr>
  </property>
  <property fmtid="{D5CDD505-2E9C-101B-9397-08002B2CF9AE}" pid="7" name="Track">
    <vt:lpwstr/>
  </property>
  <property fmtid="{D5CDD505-2E9C-101B-9397-08002B2CF9AE}" pid="8" name="Event Location">
    <vt:lpwstr>54;#Orlando|8cc4ed56-1866-4501-a22c-89aafde6f59b</vt:lpwstr>
  </property>
  <property fmtid="{D5CDD505-2E9C-101B-9397-08002B2CF9AE}" pid="9" name="Campaign">
    <vt:lpwstr/>
  </property>
  <property fmtid="{D5CDD505-2E9C-101B-9397-08002B2CF9AE}" pid="10" name="IsMyDocuments">
    <vt:bool>true</vt:bool>
  </property>
  <property fmtid="{D5CDD505-2E9C-101B-9397-08002B2CF9AE}" pid="11" name="TaxKeyword">
    <vt:lpwstr>53;#Microsoft Ignite 2017|21d30605-03f6-4b08-a63a-5a553eb19f84</vt:lpwstr>
  </property>
  <property fmtid="{D5CDD505-2E9C-101B-9397-08002B2CF9AE}" pid="12" name="Audience1">
    <vt:lpwstr/>
  </property>
  <property fmtid="{D5CDD505-2E9C-101B-9397-08002B2CF9AE}" pid="13" name="Event Name">
    <vt:lpwstr>16;#Microsoft Ignite|9323c522-fe4b-4922-816b-10a1920d7afb</vt:lpwstr>
  </property>
  <property fmtid="{D5CDD505-2E9C-101B-9397-08002B2CF9AE}" pid="14" name="MSIP_Label_f42aa342-8706-4288-bd11-ebb85995028c_Enabled">
    <vt:lpwstr>True</vt:lpwstr>
  </property>
  <property fmtid="{D5CDD505-2E9C-101B-9397-08002B2CF9AE}" pid="15" name="MSIP_Label_f42aa342-8706-4288-bd11-ebb85995028c_SiteId">
    <vt:lpwstr>72f988bf-86f1-41af-91ab-2d7cd011db47</vt:lpwstr>
  </property>
  <property fmtid="{D5CDD505-2E9C-101B-9397-08002B2CF9AE}" pid="16" name="MSIP_Label_f42aa342-8706-4288-bd11-ebb85995028c_Ref">
    <vt:lpwstr>https://api.informationprotection.azure.com/api/72f988bf-86f1-41af-91ab-2d7cd011db47</vt:lpwstr>
  </property>
  <property fmtid="{D5CDD505-2E9C-101B-9397-08002B2CF9AE}" pid="17" name="MSIP_Label_f42aa342-8706-4288-bd11-ebb85995028c_Owner">
    <vt:lpwstr>deguhath@microsoft.com</vt:lpwstr>
  </property>
  <property fmtid="{D5CDD505-2E9C-101B-9397-08002B2CF9AE}" pid="18" name="MSIP_Label_f42aa342-8706-4288-bd11-ebb85995028c_SetDate">
    <vt:lpwstr>2017-09-22T14:53:10.2333932-07:00</vt:lpwstr>
  </property>
  <property fmtid="{D5CDD505-2E9C-101B-9397-08002B2CF9AE}" pid="19" name="MSIP_Label_f42aa342-8706-4288-bd11-ebb85995028c_Name">
    <vt:lpwstr>General</vt:lpwstr>
  </property>
  <property fmtid="{D5CDD505-2E9C-101B-9397-08002B2CF9AE}" pid="20" name="MSIP_Label_f42aa342-8706-4288-bd11-ebb85995028c_Application">
    <vt:lpwstr>Microsoft Azure Information Protection</vt:lpwstr>
  </property>
  <property fmtid="{D5CDD505-2E9C-101B-9397-08002B2CF9AE}" pid="21" name="MSIP_Label_f42aa342-8706-4288-bd11-ebb85995028c_Extended_MSFT_Method">
    <vt:lpwstr>Automatic</vt:lpwstr>
  </property>
  <property fmtid="{D5CDD505-2E9C-101B-9397-08002B2CF9AE}" pid="22" name="Sensitivity">
    <vt:lpwstr>General</vt:lpwstr>
  </property>
</Properties>
</file>

<file path=docProps/thumbnail.jpeg>
</file>